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C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655"/>
    <p:restoredTop sz="96405"/>
  </p:normalViewPr>
  <p:slideViewPr>
    <p:cSldViewPr snapToGrid="0" snapToObjects="1">
      <p:cViewPr varScale="1">
        <p:scale>
          <a:sx n="61" d="100"/>
          <a:sy n="61" d="100"/>
        </p:scale>
        <p:origin x="-110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D8D99D0-FD08-404A-B3D9-EE4DE876CF6D}"/>
              </a:ext>
            </a:extLst>
          </p:cNvPr>
          <p:cNvSpPr/>
          <p:nvPr userDrawn="1"/>
        </p:nvSpPr>
        <p:spPr>
          <a:xfrm>
            <a:off x="0" y="3240913"/>
            <a:ext cx="12192000" cy="361708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AC5BDC-C3C2-5745-A3B7-2B0B7E9E3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07968" y="3429000"/>
            <a:ext cx="5929167" cy="5391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5C335F-0CC6-764B-A9CC-A3C7C981F3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82665" y="4969566"/>
            <a:ext cx="2920177" cy="141405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2A58607E-8004-4242-B4BF-978E54A72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7711" y="834887"/>
            <a:ext cx="9995132" cy="2082718"/>
          </a:xfrm>
          <a:prstGeom prst="rect">
            <a:avLst/>
          </a:prstGeom>
        </p:spPr>
        <p:txBody>
          <a:bodyPr anchor="b"/>
          <a:lstStyle>
            <a:lvl1pPr>
              <a:defRPr sz="6000" baseline="0">
                <a:solidFill>
                  <a:srgbClr val="385E9D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ED971B54-744F-384D-9CCD-CE4B0EA310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7711" y="2994379"/>
            <a:ext cx="9995133" cy="4346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7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2187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7A0907-00AB-4144-B58B-224A6613F1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4CE8A5-0AD8-C547-BCF6-01F217C495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77761" y="2161152"/>
            <a:ext cx="5236479" cy="253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177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528FB2-9571-4A43-9B1A-CC065AE36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4758" y="808723"/>
            <a:ext cx="9584803" cy="547467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385E9D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F5C893-AFC1-214F-AA23-AA20B7E5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758" y="2076714"/>
            <a:ext cx="9584803" cy="1866237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FA3898BC-F303-6C4A-9B15-B424F3FAC7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4758" y="1519600"/>
            <a:ext cx="9584803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xmlns="" val="15568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528FB2-9571-4A43-9B1A-CC065AE36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4347" y="808723"/>
            <a:ext cx="9584803" cy="547467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385E9D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F5C893-AFC1-214F-AA23-AA20B7E5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348" y="3474367"/>
            <a:ext cx="2816991" cy="1435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FA3898BC-F303-6C4A-9B15-B424F3FAC7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4348" y="2970683"/>
            <a:ext cx="2816991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7E516BCE-7165-A243-9FC6-2884D3BCD19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96637" y="3474367"/>
            <a:ext cx="2816991" cy="1435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12D8C2AF-9F62-4C40-8AB9-219007017E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6636" y="2970683"/>
            <a:ext cx="2816991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69C4A851-7442-6B4C-9F55-F5A567F2CD8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874201" y="3474367"/>
            <a:ext cx="2816991" cy="1435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B3C31DC4-DAA8-3046-922A-81245E269D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74200" y="2970683"/>
            <a:ext cx="2816991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3F3471CE-1C13-3445-A65E-C34314613D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84346" y="1657250"/>
            <a:ext cx="2544071" cy="11001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xmlns="" id="{3A5DE333-876F-5C41-BF9F-0FE4E3C92B5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96636" y="1657249"/>
            <a:ext cx="2544071" cy="11001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xmlns="" id="{A3AD5003-1F5B-1B45-86BE-B2822DDD8B2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74200" y="1661791"/>
            <a:ext cx="2544071" cy="11001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912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528FB2-9571-4A43-9B1A-CC065AE36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4758" y="809886"/>
            <a:ext cx="9630289" cy="547467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385E9D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F5C893-AFC1-214F-AA23-AA20B7E5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758" y="2126500"/>
            <a:ext cx="4345835" cy="1721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xmlns="" id="{5E900500-829A-8D46-9FE9-2146BDF77F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0119" y="1638010"/>
            <a:ext cx="4774928" cy="28377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F8D391E8-C76A-E046-AF18-6F9786B833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4758" y="1519600"/>
            <a:ext cx="4345835" cy="3937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xmlns="" val="338504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528FB2-9571-4A43-9B1A-CC065AE36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4758" y="808723"/>
            <a:ext cx="9765044" cy="615816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385E9D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F5C893-AFC1-214F-AA23-AA20B7E5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6888" y="2124004"/>
            <a:ext cx="4452914" cy="19757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FA3898BC-F303-6C4A-9B15-B424F3FAC7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6888" y="1636847"/>
            <a:ext cx="2816991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xmlns="" id="{5862DD82-65A9-184D-9447-FB2C64FCFB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84758" y="1638010"/>
            <a:ext cx="4774928" cy="28377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873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71FF94BB-FD69-2C49-9E5A-9E68DBE37C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12192000" cy="52705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112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BDDE0F12-FF96-9C43-A14D-576CC5F418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3292" y="1591521"/>
            <a:ext cx="2029909" cy="2725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A8F00FAC-9108-6C41-9CDD-082F77FE05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29609" y="-1"/>
            <a:ext cx="8862392" cy="52705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974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528FB2-9571-4A43-9B1A-CC065AE36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4760" y="799098"/>
            <a:ext cx="6275408" cy="547467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385E9D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F5C893-AFC1-214F-AA23-AA20B7E5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760" y="2067089"/>
            <a:ext cx="6275408" cy="1866237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FA3898BC-F303-6C4A-9B15-B424F3FAC7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4758" y="1509975"/>
            <a:ext cx="6275408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xmlns="" id="{D446A48D-3A91-D042-B9BD-0834A734BB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47039" y="-1"/>
            <a:ext cx="3544961" cy="52705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195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528FB2-9571-4A43-9B1A-CC065AE36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8688" y="401660"/>
            <a:ext cx="5648445" cy="547467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rgbClr val="385E9D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F5C893-AFC1-214F-AA23-AA20B7E5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148" y="4195949"/>
            <a:ext cx="2421037" cy="739129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1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1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FA3898BC-F303-6C4A-9B15-B424F3FAC7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4435" y="1795443"/>
            <a:ext cx="2710407" cy="17811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xmlns="" id="{1839F63E-1986-AB40-9697-98B13AB7A530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988688" y="1076327"/>
            <a:ext cx="5648445" cy="38592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135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DA1807-5344-2D47-9541-6F42BA31364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09749" y="5533467"/>
            <a:ext cx="2379408" cy="11521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F64A158-60C9-7E40-9B4C-809C3EE5BA11}"/>
              </a:ext>
            </a:extLst>
          </p:cNvPr>
          <p:cNvSpPr txBox="1"/>
          <p:nvPr userDrawn="1"/>
        </p:nvSpPr>
        <p:spPr>
          <a:xfrm>
            <a:off x="1192193" y="6074302"/>
            <a:ext cx="2430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0" baseline="0" dirty="0" err="1">
                <a:solidFill>
                  <a:srgbClr val="385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umanitoba.ca</a:t>
            </a:r>
            <a:endParaRPr lang="en-US" sz="2100" b="1" i="0" baseline="0" dirty="0">
              <a:solidFill>
                <a:srgbClr val="385E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026AE49-6FB8-D148-8B0A-A5D9AD168503}"/>
              </a:ext>
            </a:extLst>
          </p:cNvPr>
          <p:cNvSpPr/>
          <p:nvPr userDrawn="1"/>
        </p:nvSpPr>
        <p:spPr>
          <a:xfrm>
            <a:off x="9209749" y="5271292"/>
            <a:ext cx="2982251" cy="90000"/>
          </a:xfrm>
          <a:prstGeom prst="rect">
            <a:avLst/>
          </a:prstGeom>
          <a:solidFill>
            <a:srgbClr val="4F2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503612-950B-FB4D-821A-216D69A43F7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84001" y="5271293"/>
            <a:ext cx="9393750" cy="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566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600E4BC-8EB1-4A4B-8A07-BCDE006AA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75B9997-7BB5-2241-ABDF-C779765D7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57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79BA9ED0-A6FE-7C4F-AEEB-0C45B253E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431CB15E-710E-944C-913B-D9175D09E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0E10B0EC-C9F2-F447-8635-62CA48D020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xmlns="" id="{74DE6430-D195-9746-AF8C-1715C27E727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xmlns="" val="100166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569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raditionalTerritoriesAcknowledgement_widescreen-2020-FN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2"/>
          </a:xfrm>
        </p:spPr>
      </p:pic>
    </p:spTree>
    <p:extLst>
      <p:ext uri="{BB962C8B-B14F-4D97-AF65-F5344CB8AC3E}">
        <p14:creationId xmlns:p14="http://schemas.microsoft.com/office/powerpoint/2010/main" xmlns="" val="29884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0C34CF-5710-E44A-8053-81BE8BD7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8B0D62-A28A-0F4D-B28B-7E49E55D9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D96014-B68F-4E44-B2B5-5230F6A28A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84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BC1FBD-93B3-E24B-BD33-BFD043D7A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B8B068-7E0A-DF4D-9702-3A2360F07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B66BF05-ED48-F342-9CD5-BA1340D1C3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990C16FA-E89A-924D-86F2-2F43CBC19C3A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DD49037-25A5-3946-B0F1-80FA6A8313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41BD29AE-136C-7348-A9AB-EC588E97823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921F081-94A6-FF40-8F3E-E7D1DF501B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xmlns="" id="{1B7E9E2B-C59D-B24A-8F5B-5B1342E5227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68" r="268"/>
          <a:stretch>
            <a:fillRect/>
          </a:stretch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3B821144-59CE-3745-BC57-876A268EC36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64" r="464"/>
          <a:stretch/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FB28626A-049E-B240-A7FF-AE6FA06B26D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68" r="268"/>
          <a:stretch/>
        </p:blipFill>
        <p:spPr/>
      </p:pic>
    </p:spTree>
    <p:extLst>
      <p:ext uri="{BB962C8B-B14F-4D97-AF65-F5344CB8AC3E}">
        <p14:creationId xmlns:p14="http://schemas.microsoft.com/office/powerpoint/2010/main" xmlns="" val="35751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8E9F9-BAF4-8145-818F-039C88948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D501CA-39CE-CD4A-B584-F7DAC3E51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Placeholder 2">
            <a:extLst>
              <a:ext uri="{FF2B5EF4-FFF2-40B4-BE49-F238E27FC236}">
                <a16:creationId xmlns:a16="http://schemas.microsoft.com/office/drawing/2014/main" xmlns="" id="{2B5E29CE-6FEC-4E4A-BCBA-2E3753B6F1E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5367" b="5367"/>
          <a:stretch/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218E41-65B9-334D-ABC0-239C6C4D3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48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xmlns="" id="{DF65AEA1-20F2-2649-B294-894FD406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xmlns="" id="{8EC00492-803B-A944-850D-F42F3E737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DCC77BA2-D496-D64E-A622-C137AEC8C7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" name="Picture Placeholder 2">
            <a:extLst>
              <a:ext uri="{FF2B5EF4-FFF2-40B4-BE49-F238E27FC236}">
                <a16:creationId xmlns:a16="http://schemas.microsoft.com/office/drawing/2014/main" xmlns="" id="{3AD3B6B0-E7F4-BC41-8238-7B71CF495A9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5367" b="5367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93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7F736764-6AE8-1243-ACC1-D851C4155B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-1"/>
            <a:ext cx="12192000" cy="5270501"/>
          </a:xfrm>
        </p:spPr>
      </p:pic>
    </p:spTree>
    <p:extLst>
      <p:ext uri="{BB962C8B-B14F-4D97-AF65-F5344CB8AC3E}">
        <p14:creationId xmlns:p14="http://schemas.microsoft.com/office/powerpoint/2010/main" xmlns="" val="236340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F6FAB0-287E-4F49-A220-59CBB828D8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xmlns="" id="{A5595C32-4914-224C-BC70-2786EBAE873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29609" y="-1"/>
            <a:ext cx="8862392" cy="5270501"/>
          </a:xfrm>
        </p:spPr>
      </p:pic>
    </p:spTree>
    <p:extLst>
      <p:ext uri="{BB962C8B-B14F-4D97-AF65-F5344CB8AC3E}">
        <p14:creationId xmlns:p14="http://schemas.microsoft.com/office/powerpoint/2010/main" xmlns="" val="41888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CEE7D3-8705-DA46-B6A6-D95D77D6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C6B4342-4002-6944-AC40-DA0A5E406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79F521B-2ADC-2042-9461-5E5E98BCF2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xmlns="" id="{4CD0746A-2582-0D48-B611-BCB4BE8ACB5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22" b="22"/>
          <a:stretch/>
        </p:blipFill>
        <p:spPr/>
      </p:pic>
    </p:spTree>
    <p:extLst>
      <p:ext uri="{BB962C8B-B14F-4D97-AF65-F5344CB8AC3E}">
        <p14:creationId xmlns:p14="http://schemas.microsoft.com/office/powerpoint/2010/main" xmlns="" val="18247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 Presentation Theme - W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</TotalTime>
  <Words>0</Words>
  <Application>Microsoft Macintosh PowerPoint</Application>
  <PresentationFormat>Custom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UM Presentation Theme - Wide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Kanisha Szekely</dc:creator>
  <cp:lastModifiedBy>Lindsey</cp:lastModifiedBy>
  <cp:revision>44</cp:revision>
  <dcterms:created xsi:type="dcterms:W3CDTF">2019-07-16T20:03:40Z</dcterms:created>
  <dcterms:modified xsi:type="dcterms:W3CDTF">2020-09-03T14:33:52Z</dcterms:modified>
</cp:coreProperties>
</file>