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8"/>
  </p:handoutMasterIdLst>
  <p:sldIdLst>
    <p:sldId id="256" r:id="rId2"/>
    <p:sldId id="267" r:id="rId3"/>
    <p:sldId id="265" r:id="rId4"/>
    <p:sldId id="257" r:id="rId5"/>
    <p:sldId id="266"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6C"/>
    <a:srgbClr val="3D1409"/>
    <a:srgbClr val="1864AF"/>
    <a:srgbClr val="4F2C1D"/>
    <a:srgbClr val="006F62"/>
    <a:srgbClr val="7C878E"/>
    <a:srgbClr val="485854"/>
    <a:srgbClr val="1D3C34"/>
    <a:srgbClr val="E87722"/>
    <a:srgbClr val="00BB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09" autoAdjust="0"/>
    <p:restoredTop sz="88439" autoAdjust="0"/>
  </p:normalViewPr>
  <p:slideViewPr>
    <p:cSldViewPr snapToGrid="0">
      <p:cViewPr varScale="1">
        <p:scale>
          <a:sx n="140" d="100"/>
          <a:sy n="140" d="100"/>
        </p:scale>
        <p:origin x="2904" y="120"/>
      </p:cViewPr>
      <p:guideLst/>
    </p:cSldViewPr>
  </p:slideViewPr>
  <p:notesTextViewPr>
    <p:cViewPr>
      <p:scale>
        <a:sx n="1" d="1"/>
        <a:sy n="1" d="1"/>
      </p:scale>
      <p:origin x="0" y="0"/>
    </p:cViewPr>
  </p:notesTextViewPr>
  <p:notesViewPr>
    <p:cSldViewPr snapToGrid="0">
      <p:cViewPr varScale="1">
        <p:scale>
          <a:sx n="85" d="100"/>
          <a:sy n="85" d="100"/>
        </p:scale>
        <p:origin x="33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42DDBB-FA08-45B4-BAA9-93685867D2F4}" type="datetimeFigureOut">
              <a:rPr lang="en-US" smtClean="0"/>
              <a:t>12/7/2023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022658-10DD-4E5B-B291-48E3378A3F8C}" type="slidenum">
              <a:rPr lang="en-US" smtClean="0"/>
              <a:t>‹#›</a:t>
            </a:fld>
            <a:endParaRPr lang="en-US"/>
          </a:p>
        </p:txBody>
      </p:sp>
    </p:spTree>
    <p:extLst>
      <p:ext uri="{BB962C8B-B14F-4D97-AF65-F5344CB8AC3E}">
        <p14:creationId xmlns:p14="http://schemas.microsoft.com/office/powerpoint/2010/main" val="864120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91102" y="1078357"/>
            <a:ext cx="8249978" cy="2387600"/>
          </a:xfrm>
          <a:prstGeom prst="rect">
            <a:avLst/>
          </a:prstGeom>
        </p:spPr>
        <p:txBody>
          <a:bodyPr anchor="b"/>
          <a:lstStyle>
            <a:lvl1pPr algn="l">
              <a:defRPr sz="5400" b="1">
                <a:solidFill>
                  <a:srgbClr val="002F6C"/>
                </a:solidFill>
                <a:latin typeface="Arial" panose="020B0604020202020204" pitchFamily="34" charset="0"/>
                <a:cs typeface="Arial" panose="020B0604020202020204" pitchFamily="34" charset="0"/>
              </a:defRPr>
            </a:lvl1pPr>
          </a:lstStyle>
          <a:p>
            <a:r>
              <a:rPr lang="en-US" dirty="0"/>
              <a:t>Presentation Title</a:t>
            </a:r>
          </a:p>
        </p:txBody>
      </p:sp>
      <p:sp>
        <p:nvSpPr>
          <p:cNvPr id="8" name="Subtitle 2"/>
          <p:cNvSpPr>
            <a:spLocks noGrp="1"/>
          </p:cNvSpPr>
          <p:nvPr>
            <p:ph type="subTitle" idx="1" hasCustomPrompt="1"/>
          </p:nvPr>
        </p:nvSpPr>
        <p:spPr>
          <a:xfrm>
            <a:off x="409390" y="3481718"/>
            <a:ext cx="823169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pic>
        <p:nvPicPr>
          <p:cNvPr id="3" name="Picture 2">
            <a:extLst>
              <a:ext uri="{FF2B5EF4-FFF2-40B4-BE49-F238E27FC236}">
                <a16:creationId xmlns:a16="http://schemas.microsoft.com/office/drawing/2014/main" id="{817837BB-F7AB-797B-7498-AEABEB44801E}"/>
              </a:ext>
            </a:extLst>
          </p:cNvPr>
          <p:cNvPicPr>
            <a:picLocks noChangeAspect="1"/>
          </p:cNvPicPr>
          <p:nvPr userDrawn="1"/>
        </p:nvPicPr>
        <p:blipFill>
          <a:blip r:embed="rId2"/>
          <a:stretch>
            <a:fillRect/>
          </a:stretch>
        </p:blipFill>
        <p:spPr>
          <a:xfrm>
            <a:off x="6063374" y="922095"/>
            <a:ext cx="2577706" cy="2343802"/>
          </a:xfrm>
          <a:prstGeom prst="rect">
            <a:avLst/>
          </a:prstGeom>
        </p:spPr>
      </p:pic>
    </p:spTree>
    <p:extLst>
      <p:ext uri="{BB962C8B-B14F-4D97-AF65-F5344CB8AC3E}">
        <p14:creationId xmlns:p14="http://schemas.microsoft.com/office/powerpoint/2010/main" val="246324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Closing">
    <p:spTree>
      <p:nvGrpSpPr>
        <p:cNvPr id="1" name=""/>
        <p:cNvGrpSpPr/>
        <p:nvPr/>
      </p:nvGrpSpPr>
      <p:grpSpPr>
        <a:xfrm>
          <a:off x="0" y="0"/>
          <a:ext cx="0" cy="0"/>
          <a:chOff x="0" y="0"/>
          <a:chExt cx="0" cy="0"/>
        </a:xfrm>
      </p:grpSpPr>
      <p:pic>
        <p:nvPicPr>
          <p:cNvPr id="3" name="Picture 2" descr="Rady Faculty of Health Sciences logo">
            <a:extLst>
              <a:ext uri="{FF2B5EF4-FFF2-40B4-BE49-F238E27FC236}">
                <a16:creationId xmlns:a16="http://schemas.microsoft.com/office/drawing/2014/main" id="{57104EA5-41D7-4E98-A3E5-457F7AC268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67971" y="2882325"/>
            <a:ext cx="4608057" cy="1093350"/>
          </a:xfrm>
          <a:prstGeom prst="rect">
            <a:avLst/>
          </a:prstGeom>
        </p:spPr>
      </p:pic>
    </p:spTree>
    <p:extLst>
      <p:ext uri="{BB962C8B-B14F-4D97-AF65-F5344CB8AC3E}">
        <p14:creationId xmlns:p14="http://schemas.microsoft.com/office/powerpoint/2010/main" val="19610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002F6C"/>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421106" y="2454921"/>
            <a:ext cx="8187489" cy="3159665"/>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lnSpc>
                <a:spcPct val="100000"/>
              </a:lnSpc>
              <a:defRPr sz="1500">
                <a:latin typeface="Arial" panose="020B0604020202020204" pitchFamily="34" charset="0"/>
                <a:cs typeface="Arial" panose="020B0604020202020204" pitchFamily="34" charset="0"/>
              </a:defRPr>
            </a:lvl2pPr>
            <a:lvl3pPr>
              <a:lnSpc>
                <a:spcPct val="100000"/>
              </a:lnSpc>
              <a:defRPr sz="1350">
                <a:latin typeface="Arial" panose="020B0604020202020204" pitchFamily="34" charset="0"/>
                <a:cs typeface="Arial" panose="020B0604020202020204" pitchFamily="34" charset="0"/>
              </a:defRPr>
            </a:lvl3pPr>
            <a:lvl4pPr>
              <a:lnSpc>
                <a:spcPct val="100000"/>
              </a:lnSpc>
              <a:defRPr sz="1200">
                <a:latin typeface="Arial" panose="020B0604020202020204" pitchFamily="34" charset="0"/>
                <a:cs typeface="Arial" panose="020B0604020202020204" pitchFamily="34" charset="0"/>
              </a:defRPr>
            </a:lvl4pPr>
            <a:lvl5pPr>
              <a:lnSpc>
                <a:spcPct val="100000"/>
              </a:lnSpc>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421106" y="2061222"/>
            <a:ext cx="8187489" cy="393700"/>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Tree>
    <p:extLst>
      <p:ext uri="{BB962C8B-B14F-4D97-AF65-F5344CB8AC3E}">
        <p14:creationId xmlns:p14="http://schemas.microsoft.com/office/powerpoint/2010/main" val="322454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002F6C"/>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410872"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410872"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3379169"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3379169"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6272892" y="4026919"/>
            <a:ext cx="2330236"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6272894" y="3523235"/>
            <a:ext cx="2330237"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421107" y="2209802"/>
            <a:ext cx="231378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3389403" y="2201255"/>
            <a:ext cx="231378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6294385" y="2214343"/>
            <a:ext cx="230874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11964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24062" y="2168328"/>
            <a:ext cx="2204720" cy="393700"/>
          </a:xfrm>
          <a:prstGeom prst="rect">
            <a:avLst/>
          </a:prstGeom>
        </p:spPr>
        <p:txBody>
          <a:bodyPr/>
          <a:lstStyle>
            <a:lvl1pPr marL="0" indent="0">
              <a:buNone/>
              <a:defRPr sz="24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3" name="Content Placeholder 2">
            <a:extLst>
              <a:ext uri="{FF2B5EF4-FFF2-40B4-BE49-F238E27FC236}">
                <a16:creationId xmlns:a16="http://schemas.microsoft.com/office/drawing/2014/main" id="{BC0CE3CF-D527-5F44-99A0-0EE772E9DCE8}"/>
              </a:ext>
            </a:extLst>
          </p:cNvPr>
          <p:cNvSpPr>
            <a:spLocks noGrp="1"/>
          </p:cNvSpPr>
          <p:nvPr>
            <p:ph idx="1"/>
          </p:nvPr>
        </p:nvSpPr>
        <p:spPr>
          <a:xfrm>
            <a:off x="415516" y="2724666"/>
            <a:ext cx="3332480" cy="2229124"/>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Title 1">
            <a:extLst>
              <a:ext uri="{FF2B5EF4-FFF2-40B4-BE49-F238E27FC236}">
                <a16:creationId xmlns:a16="http://schemas.microsoft.com/office/drawing/2014/main" id="{0977955B-497C-4344-96E5-C8D4A0DD174E}"/>
              </a:ext>
            </a:extLst>
          </p:cNvPr>
          <p:cNvSpPr>
            <a:spLocks noGrp="1"/>
          </p:cNvSpPr>
          <p:nvPr>
            <p:ph type="title" hasCustomPrompt="1"/>
          </p:nvPr>
        </p:nvSpPr>
        <p:spPr>
          <a:xfrm>
            <a:off x="424061" y="1513679"/>
            <a:ext cx="8147369" cy="487680"/>
          </a:xfrm>
          <a:prstGeom prst="rect">
            <a:avLst/>
          </a:prstGeom>
        </p:spPr>
        <p:txBody>
          <a:bodyPr/>
          <a:lstStyle>
            <a:lvl1pPr>
              <a:defRPr sz="3600" b="1" i="0">
                <a:solidFill>
                  <a:srgbClr val="002F6C"/>
                </a:solidFill>
                <a:latin typeface="Arial" panose="020B0604020202020204" pitchFamily="34" charset="0"/>
                <a:cs typeface="Arial" panose="020B0604020202020204" pitchFamily="34" charset="0"/>
              </a:defRPr>
            </a:lvl1pPr>
          </a:lstStyle>
          <a:p>
            <a:r>
              <a:rPr lang="en-US" dirty="0"/>
              <a:t>Header</a:t>
            </a:r>
          </a:p>
        </p:txBody>
      </p:sp>
      <p:sp>
        <p:nvSpPr>
          <p:cNvPr id="5" name="Picture Placeholder 5">
            <a:extLst>
              <a:ext uri="{FF2B5EF4-FFF2-40B4-BE49-F238E27FC236}">
                <a16:creationId xmlns:a16="http://schemas.microsoft.com/office/drawing/2014/main" id="{D7DE4763-F28D-6A4C-914C-A4668357DE9B}"/>
              </a:ext>
            </a:extLst>
          </p:cNvPr>
          <p:cNvSpPr>
            <a:spLocks noGrp="1"/>
          </p:cNvSpPr>
          <p:nvPr>
            <p:ph type="pic" sz="quarter" idx="11"/>
          </p:nvPr>
        </p:nvSpPr>
        <p:spPr>
          <a:xfrm>
            <a:off x="4078830" y="2168328"/>
            <a:ext cx="4492601" cy="2785462"/>
          </a:xfrm>
          <a:prstGeom prst="rect">
            <a:avLst/>
          </a:prstGeom>
        </p:spPr>
        <p:txBody>
          <a:bodyPr/>
          <a:lstStyle/>
          <a:p>
            <a:endParaRPr lang="en-US"/>
          </a:p>
        </p:txBody>
      </p:sp>
    </p:spTree>
    <p:extLst>
      <p:ext uri="{BB962C8B-B14F-4D97-AF65-F5344CB8AC3E}">
        <p14:creationId xmlns:p14="http://schemas.microsoft.com/office/powerpoint/2010/main" val="217000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2" name="Picture Placeholder 3">
            <a:extLst>
              <a:ext uri="{FF2B5EF4-FFF2-40B4-BE49-F238E27FC236}">
                <a16:creationId xmlns:a16="http://schemas.microsoft.com/office/drawing/2014/main" id="{420B2F88-9147-324E-874B-FD2408BF9564}"/>
              </a:ext>
            </a:extLst>
          </p:cNvPr>
          <p:cNvSpPr>
            <a:spLocks noGrp="1"/>
          </p:cNvSpPr>
          <p:nvPr>
            <p:ph type="pic" sz="quarter" idx="10"/>
          </p:nvPr>
        </p:nvSpPr>
        <p:spPr>
          <a:xfrm>
            <a:off x="-59821" y="880217"/>
            <a:ext cx="9203821" cy="4623275"/>
          </a:xfrm>
          <a:prstGeom prst="rect">
            <a:avLst/>
          </a:prstGeom>
        </p:spPr>
        <p:txBody>
          <a:bodyPr/>
          <a:lstStyle/>
          <a:p>
            <a:endParaRPr lang="en-US" dirty="0"/>
          </a:p>
        </p:txBody>
      </p:sp>
    </p:spTree>
    <p:extLst>
      <p:ext uri="{BB962C8B-B14F-4D97-AF65-F5344CB8AC3E}">
        <p14:creationId xmlns:p14="http://schemas.microsoft.com/office/powerpoint/2010/main" val="423115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47040" y="1950719"/>
            <a:ext cx="2552534" cy="3323029"/>
          </a:xfrm>
          <a:prstGeom prst="rect">
            <a:avLst/>
          </a:prstGeom>
        </p:spPr>
        <p:txBody>
          <a:bodyPr/>
          <a:lstStyle>
            <a:lvl1pPr marL="0" indent="0">
              <a:buNone/>
              <a:defRPr sz="22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4" name="Picture Placeholder 3">
            <a:extLst>
              <a:ext uri="{FF2B5EF4-FFF2-40B4-BE49-F238E27FC236}">
                <a16:creationId xmlns:a16="http://schemas.microsoft.com/office/drawing/2014/main" id="{6D236A0F-1FC9-3548-BFD4-0992ACC1A82C}"/>
              </a:ext>
            </a:extLst>
          </p:cNvPr>
          <p:cNvSpPr>
            <a:spLocks noGrp="1"/>
          </p:cNvSpPr>
          <p:nvPr>
            <p:ph type="pic" sz="quarter" idx="11"/>
          </p:nvPr>
        </p:nvSpPr>
        <p:spPr>
          <a:xfrm>
            <a:off x="3503776" y="-1"/>
            <a:ext cx="5640223" cy="5273750"/>
          </a:xfrm>
          <a:prstGeom prst="rect">
            <a:avLst/>
          </a:prstGeom>
        </p:spPr>
        <p:txBody>
          <a:bodyPr/>
          <a:lstStyle/>
          <a:p>
            <a:endParaRPr lang="en-US"/>
          </a:p>
        </p:txBody>
      </p:sp>
    </p:spTree>
    <p:extLst>
      <p:ext uri="{BB962C8B-B14F-4D97-AF65-F5344CB8AC3E}">
        <p14:creationId xmlns:p14="http://schemas.microsoft.com/office/powerpoint/2010/main" val="233397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93960" y="1601295"/>
            <a:ext cx="5126623" cy="487680"/>
          </a:xfrm>
          <a:prstGeom prst="rect">
            <a:avLst/>
          </a:prstGeom>
        </p:spPr>
        <p:txBody>
          <a:bodyPr/>
          <a:lstStyle>
            <a:lvl1pPr>
              <a:defRPr sz="3600" b="1" i="0">
                <a:solidFill>
                  <a:srgbClr val="002F6C"/>
                </a:solidFill>
                <a:latin typeface="Arial" panose="020B0604020202020204" pitchFamily="34" charset="0"/>
                <a:cs typeface="Arial" panose="020B0604020202020204" pitchFamily="34" charset="0"/>
              </a:defRPr>
            </a:lvl1pPr>
          </a:lstStyle>
          <a:p>
            <a:r>
              <a:rPr lang="en-US" dirty="0"/>
              <a:t>Header</a:t>
            </a:r>
          </a:p>
        </p:txBody>
      </p:sp>
      <p:sp>
        <p:nvSpPr>
          <p:cNvPr id="6" name="Content Placeholder 2"/>
          <p:cNvSpPr>
            <a:spLocks noGrp="1"/>
          </p:cNvSpPr>
          <p:nvPr>
            <p:ph idx="1"/>
          </p:nvPr>
        </p:nvSpPr>
        <p:spPr>
          <a:xfrm>
            <a:off x="393960" y="2854090"/>
            <a:ext cx="5126623" cy="2416410"/>
          </a:xfrm>
          <a:prstGeom prst="rect">
            <a:avLst/>
          </a:prstGeom>
        </p:spPr>
        <p:txBody>
          <a:bodyPr/>
          <a:lstStyle>
            <a:lvl1pPr>
              <a:lnSpc>
                <a:spcPct val="100000"/>
              </a:lnSpc>
              <a:defRPr sz="24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393962" y="2135953"/>
            <a:ext cx="5126622" cy="393700"/>
          </a:xfrm>
          <a:prstGeom prst="rect">
            <a:avLst/>
          </a:prstGeom>
        </p:spPr>
        <p:txBody>
          <a:bodyPr/>
          <a:lstStyle>
            <a:lvl1pPr marL="0" indent="0">
              <a:buNone/>
              <a:defRPr sz="25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8" name="Picture Placeholder 3">
            <a:extLst>
              <a:ext uri="{FF2B5EF4-FFF2-40B4-BE49-F238E27FC236}">
                <a16:creationId xmlns:a16="http://schemas.microsoft.com/office/drawing/2014/main" id="{7FF2B17A-AFCE-1A46-BDB7-E121FE1665F8}"/>
              </a:ext>
            </a:extLst>
          </p:cNvPr>
          <p:cNvSpPr>
            <a:spLocks noGrp="1"/>
          </p:cNvSpPr>
          <p:nvPr>
            <p:ph type="pic" sz="quarter" idx="11"/>
          </p:nvPr>
        </p:nvSpPr>
        <p:spPr>
          <a:xfrm>
            <a:off x="5964964" y="0"/>
            <a:ext cx="3179036" cy="5452218"/>
          </a:xfrm>
          <a:prstGeom prst="rect">
            <a:avLst/>
          </a:prstGeom>
        </p:spPr>
        <p:txBody>
          <a:bodyPr/>
          <a:lstStyle/>
          <a:p>
            <a:endParaRPr lang="en-US"/>
          </a:p>
        </p:txBody>
      </p:sp>
    </p:spTree>
    <p:extLst>
      <p:ext uri="{BB962C8B-B14F-4D97-AF65-F5344CB8AC3E}">
        <p14:creationId xmlns:p14="http://schemas.microsoft.com/office/powerpoint/2010/main" val="385674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26D75CC-D4C3-C443-89F2-D52F365147D1}"/>
              </a:ext>
            </a:extLst>
          </p:cNvPr>
          <p:cNvSpPr>
            <a:spLocks noGrp="1"/>
          </p:cNvSpPr>
          <p:nvPr>
            <p:ph type="title" hasCustomPrompt="1"/>
          </p:nvPr>
        </p:nvSpPr>
        <p:spPr>
          <a:xfrm>
            <a:off x="4608082" y="840741"/>
            <a:ext cx="3180080" cy="487680"/>
          </a:xfrm>
          <a:prstGeom prst="rect">
            <a:avLst/>
          </a:prstGeom>
        </p:spPr>
        <p:txBody>
          <a:bodyPr/>
          <a:lstStyle>
            <a:lvl1pPr algn="ctr">
              <a:defRPr sz="3600" b="1" i="0">
                <a:solidFill>
                  <a:srgbClr val="002F6C"/>
                </a:solidFill>
                <a:latin typeface="Arial" panose="020B0604020202020204" pitchFamily="34" charset="0"/>
                <a:cs typeface="Arial" panose="020B0604020202020204" pitchFamily="34" charset="0"/>
              </a:defRPr>
            </a:lvl1pPr>
          </a:lstStyle>
          <a:p>
            <a:r>
              <a:rPr lang="en-US" dirty="0"/>
              <a:t>Header</a:t>
            </a:r>
          </a:p>
        </p:txBody>
      </p:sp>
      <p:sp>
        <p:nvSpPr>
          <p:cNvPr id="6" name="Text Placeholder 9">
            <a:extLst>
              <a:ext uri="{FF2B5EF4-FFF2-40B4-BE49-F238E27FC236}">
                <a16:creationId xmlns:a16="http://schemas.microsoft.com/office/drawing/2014/main" id="{F3E9C5EE-4D38-8B44-B138-C60A2170429B}"/>
              </a:ext>
            </a:extLst>
          </p:cNvPr>
          <p:cNvSpPr>
            <a:spLocks noGrp="1"/>
          </p:cNvSpPr>
          <p:nvPr>
            <p:ph type="body" sz="quarter" idx="10" hasCustomPrompt="1"/>
          </p:nvPr>
        </p:nvSpPr>
        <p:spPr>
          <a:xfrm>
            <a:off x="467076" y="1775463"/>
            <a:ext cx="2686322" cy="711364"/>
          </a:xfrm>
          <a:prstGeom prst="rect">
            <a:avLst/>
          </a:prstGeom>
        </p:spPr>
        <p:txBody>
          <a:bodyPr/>
          <a:lstStyle>
            <a:lvl1pPr marL="0" indent="0">
              <a:buNone/>
              <a:defRPr sz="20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Content Placeholder 2">
            <a:extLst>
              <a:ext uri="{FF2B5EF4-FFF2-40B4-BE49-F238E27FC236}">
                <a16:creationId xmlns:a16="http://schemas.microsoft.com/office/drawing/2014/main" id="{6A80555D-A1E5-924C-9BE2-897D296D7630}"/>
              </a:ext>
            </a:extLst>
          </p:cNvPr>
          <p:cNvSpPr>
            <a:spLocks noGrp="1"/>
          </p:cNvSpPr>
          <p:nvPr>
            <p:ph idx="1"/>
          </p:nvPr>
        </p:nvSpPr>
        <p:spPr>
          <a:xfrm>
            <a:off x="467076" y="2606467"/>
            <a:ext cx="2686322" cy="2361773"/>
          </a:xfrm>
          <a:prstGeom prst="rect">
            <a:avLst/>
          </a:prstGeom>
        </p:spPr>
        <p:txBody>
          <a:bodyPr/>
          <a:lstStyle>
            <a:lvl1pPr>
              <a:lnSpc>
                <a:spcPct val="100000"/>
              </a:lnSpc>
              <a:defRPr sz="1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8" name="Chart Placeholder 8">
            <a:extLst>
              <a:ext uri="{FF2B5EF4-FFF2-40B4-BE49-F238E27FC236}">
                <a16:creationId xmlns:a16="http://schemas.microsoft.com/office/drawing/2014/main" id="{FD5A86B8-B853-0B4D-9C85-A81D900FB18E}"/>
              </a:ext>
            </a:extLst>
          </p:cNvPr>
          <p:cNvSpPr>
            <a:spLocks noGrp="1"/>
          </p:cNvSpPr>
          <p:nvPr>
            <p:ph type="chart" sz="quarter" idx="11"/>
          </p:nvPr>
        </p:nvSpPr>
        <p:spPr>
          <a:xfrm>
            <a:off x="3586163" y="1514475"/>
            <a:ext cx="4999037" cy="3453765"/>
          </a:xfrm>
          <a:prstGeom prst="rect">
            <a:avLst/>
          </a:prstGeom>
        </p:spPr>
        <p:txBody>
          <a:bodyPr/>
          <a:lstStyle>
            <a:lvl1pPr>
              <a:defRPr b="1" i="0">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17325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57A354F-8FC4-E698-73CF-F2F2EED5F380}"/>
              </a:ext>
            </a:extLst>
          </p:cNvPr>
          <p:cNvSpPr txBox="1">
            <a:spLocks/>
          </p:cNvSpPr>
          <p:nvPr userDrawn="1"/>
        </p:nvSpPr>
        <p:spPr>
          <a:xfrm>
            <a:off x="727911" y="2574392"/>
            <a:ext cx="7670132"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The University of Manitoba campuses are located on original lands</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 of Anishinaabeg, Cree, Ojibwe-Cree, Dakota and Dene peoples,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and on the National Homeland of the Red River Métis.</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We respect the Treaties that were made on these territories,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we acknowledge the harms and mistakes of the past, and we dedicate ourselves to move forward in partnership with Indigenous communities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in a spirit of Reconciliation and collaboration.</a:t>
            </a:r>
            <a:endParaRPr lang="en-US" sz="1800" dirty="0">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CBFF6CA4-97A4-DC51-36A3-E0EF15353E89}"/>
              </a:ext>
            </a:extLst>
          </p:cNvPr>
          <p:cNvPicPr>
            <a:picLocks noChangeAspect="1"/>
          </p:cNvPicPr>
          <p:nvPr userDrawn="1"/>
        </p:nvPicPr>
        <p:blipFill rotWithShape="1">
          <a:blip r:embed="rId2"/>
          <a:srcRect r="17681"/>
          <a:stretch/>
        </p:blipFill>
        <p:spPr>
          <a:xfrm flipV="1">
            <a:off x="1" y="0"/>
            <a:ext cx="9143999" cy="347124"/>
          </a:xfrm>
          <a:prstGeom prst="rect">
            <a:avLst/>
          </a:prstGeom>
        </p:spPr>
      </p:pic>
      <p:sp>
        <p:nvSpPr>
          <p:cNvPr id="4" name="Content Placeholder 2">
            <a:extLst>
              <a:ext uri="{FF2B5EF4-FFF2-40B4-BE49-F238E27FC236}">
                <a16:creationId xmlns:a16="http://schemas.microsoft.com/office/drawing/2014/main" id="{E8C92E46-61F8-B304-9597-A48DE0DD64CA}"/>
              </a:ext>
            </a:extLst>
          </p:cNvPr>
          <p:cNvSpPr txBox="1">
            <a:spLocks/>
          </p:cNvSpPr>
          <p:nvPr userDrawn="1"/>
        </p:nvSpPr>
        <p:spPr>
          <a:xfrm>
            <a:off x="727911" y="1963972"/>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000" b="1" dirty="0">
                <a:solidFill>
                  <a:srgbClr val="002F6C"/>
                </a:solidFill>
                <a:latin typeface="Arial" panose="020B0604020202020204" pitchFamily="34" charset="0"/>
                <a:cs typeface="Arial" panose="020B0604020202020204" pitchFamily="34" charset="0"/>
              </a:rPr>
              <a:t>Traditional Territories Acknowledgement</a:t>
            </a:r>
          </a:p>
        </p:txBody>
      </p:sp>
    </p:spTree>
    <p:extLst>
      <p:ext uri="{BB962C8B-B14F-4D97-AF65-F5344CB8AC3E}">
        <p14:creationId xmlns:p14="http://schemas.microsoft.com/office/powerpoint/2010/main" val="33494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448658" y="389245"/>
            <a:ext cx="3086100" cy="365125"/>
          </a:xfrm>
          <a:prstGeom prst="rect">
            <a:avLst/>
          </a:prstGeom>
        </p:spPr>
        <p:txBody>
          <a:bodyPr vert="horz" lIns="68580" tIns="34290" rIns="68580" bIns="3429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t>Rady</a:t>
            </a:r>
            <a:r>
              <a:rPr lang="en-US" sz="1100" b="1" dirty="0"/>
              <a:t> Faculty</a:t>
            </a:r>
            <a:r>
              <a:rPr lang="en-US" sz="1100" b="1" baseline="0" dirty="0"/>
              <a:t> of Health Sciences</a:t>
            </a:r>
            <a:endParaRPr lang="en-US" sz="1100" b="1" dirty="0"/>
          </a:p>
        </p:txBody>
      </p:sp>
      <p:sp>
        <p:nvSpPr>
          <p:cNvPr id="9" name="Rectangle 8"/>
          <p:cNvSpPr/>
          <p:nvPr userDrawn="1"/>
        </p:nvSpPr>
        <p:spPr>
          <a:xfrm>
            <a:off x="412081" y="6107851"/>
            <a:ext cx="2589170" cy="300082"/>
          </a:xfrm>
          <a:prstGeom prst="rect">
            <a:avLst/>
          </a:prstGeom>
        </p:spPr>
        <p:txBody>
          <a:bodyPr wrap="none">
            <a:spAutoFit/>
          </a:bodyPr>
          <a:lstStyle/>
          <a:p>
            <a:r>
              <a:rPr lang="en-US" sz="1350" b="1" dirty="0">
                <a:solidFill>
                  <a:srgbClr val="4F2C1D"/>
                </a:solidFill>
                <a:latin typeface="Arial" panose="020B0604020202020204" pitchFamily="34" charset="0"/>
                <a:cs typeface="Arial" panose="020B0604020202020204" pitchFamily="34" charset="0"/>
              </a:rPr>
              <a:t>umanitoba.ca/</a:t>
            </a:r>
            <a:r>
              <a:rPr lang="en-US" sz="1350" b="1" dirty="0" err="1">
                <a:solidFill>
                  <a:srgbClr val="4F2C1D"/>
                </a:solidFill>
                <a:latin typeface="Arial" panose="020B0604020202020204" pitchFamily="34" charset="0"/>
                <a:cs typeface="Arial" panose="020B0604020202020204" pitchFamily="34" charset="0"/>
              </a:rPr>
              <a:t>healthsciences</a:t>
            </a:r>
            <a:endParaRPr lang="en-US" sz="1350" b="1" dirty="0">
              <a:solidFill>
                <a:srgbClr val="4F2C1D"/>
              </a:solidFill>
              <a:latin typeface="Arial" panose="020B0604020202020204" pitchFamily="34" charset="0"/>
              <a:cs typeface="Arial" panose="020B0604020202020204" pitchFamily="34" charset="0"/>
            </a:endParaRPr>
          </a:p>
        </p:txBody>
      </p: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090475" y="5843944"/>
            <a:ext cx="2587181" cy="666038"/>
          </a:xfrm>
          <a:prstGeom prst="rect">
            <a:avLst/>
          </a:prstGeom>
        </p:spPr>
      </p:pic>
    </p:spTree>
    <p:extLst>
      <p:ext uri="{BB962C8B-B14F-4D97-AF65-F5344CB8AC3E}">
        <p14:creationId xmlns:p14="http://schemas.microsoft.com/office/powerpoint/2010/main" val="2940357853"/>
      </p:ext>
    </p:extLst>
  </p:cSld>
  <p:clrMap bg1="lt1" tx1="dk1" bg2="lt2" tx2="dk2" accent1="accent1" accent2="accent2" accent3="accent3" accent4="accent4" accent5="accent5" accent6="accent6" hlink="hlink" folHlink="folHlink"/>
  <p:sldLayoutIdLst>
    <p:sldLayoutId id="2147483660" r:id="rId1"/>
    <p:sldLayoutId id="2147483671" r:id="rId2"/>
    <p:sldLayoutId id="2147483672" r:id="rId3"/>
    <p:sldLayoutId id="2147483680" r:id="rId4"/>
    <p:sldLayoutId id="2147483681" r:id="rId5"/>
    <p:sldLayoutId id="2147483682" r:id="rId6"/>
    <p:sldLayoutId id="2147483684" r:id="rId7"/>
    <p:sldLayoutId id="2147483683" r:id="rId8"/>
    <p:sldLayoutId id="2147483679" r:id="rId9"/>
    <p:sldLayoutId id="214748367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830" y="1122363"/>
            <a:ext cx="7772400" cy="2387600"/>
          </a:xfrm>
          <a:prstGeom prst="rect">
            <a:avLst/>
          </a:prstGeom>
        </p:spPr>
        <p:txBody>
          <a:bodyPr/>
          <a:lstStyle/>
          <a:p>
            <a:r>
              <a:rPr lang="en-CA" dirty="0"/>
              <a:t>Presentation Title</a:t>
            </a:r>
            <a:endParaRPr lang="en-US" dirty="0"/>
          </a:p>
        </p:txBody>
      </p:sp>
      <p:sp>
        <p:nvSpPr>
          <p:cNvPr id="5" name="Subtitle 2"/>
          <p:cNvSpPr>
            <a:spLocks noGrp="1"/>
          </p:cNvSpPr>
          <p:nvPr>
            <p:ph type="subTitle" idx="1"/>
          </p:nvPr>
        </p:nvSpPr>
        <p:spPr>
          <a:xfrm>
            <a:off x="455081" y="3509963"/>
            <a:ext cx="7077339" cy="440573"/>
          </a:xfrm>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84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421106" y="2059714"/>
            <a:ext cx="7972267" cy="3511927"/>
          </a:xfrm>
        </p:spPr>
        <p:txBody>
          <a:bodyPr/>
          <a:lstStyle/>
          <a:p>
            <a:pPr marL="0" indent="0">
              <a:buNone/>
            </a:pPr>
            <a:r>
              <a:rPr lang="en-US" sz="1600" b="1" dirty="0"/>
              <a:t>Please note: </a:t>
            </a:r>
            <a:r>
              <a:rPr lang="en-US" sz="16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spcBef>
                <a:spcPts val="1224"/>
              </a:spcBef>
              <a:buNone/>
            </a:pPr>
            <a:r>
              <a:rPr lang="en-US" sz="1600" dirty="0"/>
              <a:t>The following slides are here for visual reference only. Please delete this “How to” slide and edit the presentation as needed. When the presentation is complete, select the appropriate file size for output under the “Reduce File Size” menu.</a:t>
            </a:r>
          </a:p>
        </p:txBody>
      </p:sp>
    </p:spTree>
    <p:extLst>
      <p:ext uri="{BB962C8B-B14F-4D97-AF65-F5344CB8AC3E}">
        <p14:creationId xmlns:p14="http://schemas.microsoft.com/office/powerpoint/2010/main" val="1012590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buNone/>
            </a:pPr>
            <a:r>
              <a:rPr lang="en-CA" sz="1500" dirty="0"/>
              <a:t>Plenty of space for text and images without additional restrictions due to graphic elements. Increased ease of use and adaptability. Please ensure the colours assigned remain the same for consistency across all colleges and the </a:t>
            </a:r>
            <a:r>
              <a:rPr lang="en-CA" sz="1500" dirty="0" err="1"/>
              <a:t>Rady</a:t>
            </a:r>
            <a:r>
              <a:rPr lang="en-CA" sz="1500" dirty="0"/>
              <a:t> faculty.</a:t>
            </a:r>
          </a:p>
        </p:txBody>
      </p:sp>
      <p:sp>
        <p:nvSpPr>
          <p:cNvPr id="4" name="Subtitle 2"/>
          <p:cNvSpPr txBox="1">
            <a:spLocks/>
          </p:cNvSpPr>
          <p:nvPr/>
        </p:nvSpPr>
        <p:spPr>
          <a:xfrm>
            <a:off x="421106" y="2094107"/>
            <a:ext cx="6858000" cy="3304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800" dirty="0">
                <a:solidFill>
                  <a:srgbClr val="4F2C1D"/>
                </a:solidFill>
              </a:rPr>
              <a:t>One font used (Arial) at different sizes, colours and weights</a:t>
            </a:r>
            <a:endParaRPr lang="en-US" sz="1800"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Header</a:t>
            </a:r>
          </a:p>
        </p:txBody>
      </p:sp>
      <p:sp>
        <p:nvSpPr>
          <p:cNvPr id="3" name="Content Placeholder 2"/>
          <p:cNvSpPr>
            <a:spLocks noGrp="1"/>
          </p:cNvSpPr>
          <p:nvPr>
            <p:ph idx="1"/>
          </p:nvPr>
        </p:nvSpPr>
        <p:spPr>
          <a:xfrm>
            <a:off x="410872"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4" name="Text Placeholder 3"/>
          <p:cNvSpPr>
            <a:spLocks noGrp="1"/>
          </p:cNvSpPr>
          <p:nvPr>
            <p:ph type="body" sz="quarter" idx="10"/>
          </p:nvPr>
        </p:nvSpPr>
        <p:spPr/>
        <p:txBody>
          <a:bodyPr/>
          <a:lstStyle/>
          <a:p>
            <a:r>
              <a:rPr lang="en-US" dirty="0"/>
              <a:t>Subhead</a:t>
            </a:r>
          </a:p>
        </p:txBody>
      </p:sp>
      <p:sp>
        <p:nvSpPr>
          <p:cNvPr id="5" name="Content Placeholder 4"/>
          <p:cNvSpPr>
            <a:spLocks noGrp="1"/>
          </p:cNvSpPr>
          <p:nvPr>
            <p:ph idx="12"/>
          </p:nvPr>
        </p:nvSpPr>
        <p:spPr>
          <a:xfrm>
            <a:off x="3379169"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6" name="Text Placeholder 5"/>
          <p:cNvSpPr>
            <a:spLocks noGrp="1"/>
          </p:cNvSpPr>
          <p:nvPr>
            <p:ph type="body" sz="quarter" idx="13"/>
          </p:nvPr>
        </p:nvSpPr>
        <p:spPr/>
        <p:txBody>
          <a:bodyPr/>
          <a:lstStyle/>
          <a:p>
            <a:r>
              <a:rPr lang="en-US" dirty="0"/>
              <a:t>Subhead</a:t>
            </a:r>
          </a:p>
        </p:txBody>
      </p:sp>
      <p:sp>
        <p:nvSpPr>
          <p:cNvPr id="7" name="Content Placeholder 6"/>
          <p:cNvSpPr>
            <a:spLocks noGrp="1"/>
          </p:cNvSpPr>
          <p:nvPr>
            <p:ph idx="15"/>
          </p:nvPr>
        </p:nvSpPr>
        <p:spPr>
          <a:xfrm>
            <a:off x="6272892" y="3895186"/>
            <a:ext cx="2330236"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8" name="Text Placeholder 7"/>
          <p:cNvSpPr>
            <a:spLocks noGrp="1"/>
          </p:cNvSpPr>
          <p:nvPr>
            <p:ph type="body" sz="quarter" idx="16"/>
          </p:nvPr>
        </p:nvSpPr>
        <p:spPr/>
        <p:txBody>
          <a:bodyPr/>
          <a:lstStyle/>
          <a:p>
            <a:r>
              <a:rPr lang="en-US" dirty="0"/>
              <a:t>Subhead</a:t>
            </a:r>
          </a:p>
        </p:txBody>
      </p:sp>
      <p:pic>
        <p:nvPicPr>
          <p:cNvPr id="12" name="Picture Placeholder 11"/>
          <p:cNvPicPr>
            <a:picLocks noGrp="1" noChangeAspect="1"/>
          </p:cNvPicPr>
          <p:nvPr>
            <p:ph type="pic" sz="quarter" idx="17"/>
          </p:nvPr>
        </p:nvPicPr>
        <p:blipFill rotWithShape="1">
          <a:blip r:embed="rId2" cstate="print">
            <a:extLst>
              <a:ext uri="{28A0092B-C50C-407E-A947-70E740481C1C}">
                <a14:useLocalDpi xmlns:a14="http://schemas.microsoft.com/office/drawing/2010/main" val="0"/>
              </a:ext>
            </a:extLst>
          </a:blip>
          <a:srcRect t="6179" b="22525"/>
          <a:stretch/>
        </p:blipFill>
        <p:spPr>
          <a:xfrm>
            <a:off x="498597" y="2209802"/>
            <a:ext cx="2313785" cy="1100138"/>
          </a:xfrm>
        </p:spPr>
      </p:pic>
      <p:pic>
        <p:nvPicPr>
          <p:cNvPr id="13" name="Picture Placeholder 12"/>
          <p:cNvPicPr>
            <a:picLocks noGrp="1" noChangeAspect="1"/>
          </p:cNvPicPr>
          <p:nvPr>
            <p:ph type="pic" sz="quarter" idx="18"/>
          </p:nvPr>
        </p:nvPicPr>
        <p:blipFill rotWithShape="1">
          <a:blip r:embed="rId3" cstate="print">
            <a:extLst>
              <a:ext uri="{28A0092B-C50C-407E-A947-70E740481C1C}">
                <a14:useLocalDpi xmlns:a14="http://schemas.microsoft.com/office/drawing/2010/main" val="0"/>
              </a:ext>
            </a:extLst>
          </a:blip>
          <a:srcRect l="-341" t="415" r="341" b="28997"/>
          <a:stretch/>
        </p:blipFill>
        <p:spPr>
          <a:xfrm>
            <a:off x="3435897" y="2201255"/>
            <a:ext cx="2313783" cy="1097280"/>
          </a:xfrm>
        </p:spPr>
      </p:pic>
      <p:pic>
        <p:nvPicPr>
          <p:cNvPr id="14" name="Picture Placeholder 13"/>
          <p:cNvPicPr>
            <a:picLocks noGrp="1" noChangeAspect="1"/>
          </p:cNvPicPr>
          <p:nvPr>
            <p:ph type="pic" sz="quarter" idx="19"/>
          </p:nvPr>
        </p:nvPicPr>
        <p:blipFill rotWithShape="1">
          <a:blip r:embed="rId4" cstate="print">
            <a:extLst>
              <a:ext uri="{28A0092B-C50C-407E-A947-70E740481C1C}">
                <a14:useLocalDpi xmlns:a14="http://schemas.microsoft.com/office/drawing/2010/main" val="0"/>
              </a:ext>
            </a:extLst>
          </a:blip>
          <a:srcRect l="-336" t="5177" r="336" b="23311"/>
          <a:stretch/>
        </p:blipFill>
        <p:spPr/>
      </p:pic>
    </p:spTree>
    <p:extLst>
      <p:ext uri="{BB962C8B-B14F-4D97-AF65-F5344CB8AC3E}">
        <p14:creationId xmlns:p14="http://schemas.microsoft.com/office/powerpoint/2010/main" val="221330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8993</TotalTime>
  <Words>228</Words>
  <Application>Microsoft Office PowerPoint</Application>
  <PresentationFormat>On-screen Show (4:3)</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Header</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35</cp:revision>
  <dcterms:created xsi:type="dcterms:W3CDTF">2020-12-17T18:26:14Z</dcterms:created>
  <dcterms:modified xsi:type="dcterms:W3CDTF">2023-12-07T21:55:37Z</dcterms:modified>
</cp:coreProperties>
</file>