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C1D"/>
    <a:srgbClr val="002F6C"/>
    <a:srgbClr val="006F62"/>
    <a:srgbClr val="7C878E"/>
    <a:srgbClr val="485854"/>
    <a:srgbClr val="1D3C34"/>
    <a:srgbClr val="E87722"/>
    <a:srgbClr val="00B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29" autoAdjust="0"/>
    <p:restoredTop sz="97440" autoAdjust="0"/>
  </p:normalViewPr>
  <p:slideViewPr>
    <p:cSldViewPr snapToGrid="0">
      <p:cViewPr varScale="1">
        <p:scale>
          <a:sx n="154" d="100"/>
          <a:sy n="154" d="100"/>
        </p:scale>
        <p:origin x="69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002F6C"/>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pic>
        <p:nvPicPr>
          <p:cNvPr id="4" name="Picture 3">
            <a:extLst>
              <a:ext uri="{FF2B5EF4-FFF2-40B4-BE49-F238E27FC236}">
                <a16:creationId xmlns:a16="http://schemas.microsoft.com/office/drawing/2014/main" id="{EC86E531-F579-83D8-A7BD-C1D45731B29D}"/>
              </a:ext>
            </a:extLst>
          </p:cNvPr>
          <p:cNvPicPr>
            <a:picLocks noChangeAspect="1"/>
          </p:cNvPicPr>
          <p:nvPr userDrawn="1"/>
        </p:nvPicPr>
        <p:blipFill>
          <a:blip r:embed="rId2"/>
          <a:stretch>
            <a:fillRect/>
          </a:stretch>
        </p:blipFill>
        <p:spPr>
          <a:xfrm>
            <a:off x="9011110" y="940143"/>
            <a:ext cx="2577706" cy="2343802"/>
          </a:xfrm>
          <a:prstGeom prst="rect">
            <a:avLst/>
          </a:prstGeom>
        </p:spPr>
      </p:pic>
    </p:spTree>
    <p:extLst>
      <p:ext uri="{BB962C8B-B14F-4D97-AF65-F5344CB8AC3E}">
        <p14:creationId xmlns:p14="http://schemas.microsoft.com/office/powerpoint/2010/main" val="9173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lnSpc>
                <a:spcPct val="100000"/>
              </a:lnSpc>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lnSpc>
                <a:spcPct val="100000"/>
              </a:lnSpc>
              <a:defRPr sz="1800" b="0" i="0">
                <a:latin typeface="Arial" panose="020B0604020202020204" pitchFamily="34" charset="0"/>
                <a:cs typeface="Arial" panose="020B0604020202020204" pitchFamily="34" charset="0"/>
              </a:defRPr>
            </a:lvl3pPr>
            <a:lvl4pPr>
              <a:lnSpc>
                <a:spcPct val="100000"/>
              </a:lnSpc>
              <a:defRPr sz="1600" b="0" i="0">
                <a:latin typeface="Arial" panose="020B0604020202020204" pitchFamily="34" charset="0"/>
                <a:cs typeface="Arial" panose="020B0604020202020204" pitchFamily="34" charset="0"/>
              </a:defRPr>
            </a:lvl4pPr>
            <a:lvl5pPr>
              <a:lnSpc>
                <a:spcPct val="100000"/>
              </a:lnSpc>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002F6C"/>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002F6C"/>
                </a:solidFill>
              </a:rPr>
              <a:t>Header</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C0EAF15-222D-F503-60A3-D93EFC7AA661}"/>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5" name="Content Placeholder 2">
            <a:extLst>
              <a:ext uri="{FF2B5EF4-FFF2-40B4-BE49-F238E27FC236}">
                <a16:creationId xmlns:a16="http://schemas.microsoft.com/office/drawing/2014/main" id="{846E7755-AE97-B7E1-30AE-D38F12C7C449}"/>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pic>
        <p:nvPicPr>
          <p:cNvPr id="7" name="Picture 6">
            <a:extLst>
              <a:ext uri="{FF2B5EF4-FFF2-40B4-BE49-F238E27FC236}">
                <a16:creationId xmlns:a16="http://schemas.microsoft.com/office/drawing/2014/main" id="{0ACBB016-D304-8EDA-2751-8A0888FD674D}"/>
              </a:ext>
            </a:extLst>
          </p:cNvPr>
          <p:cNvPicPr>
            <a:picLocks noChangeAspect="1"/>
          </p:cNvPicPr>
          <p:nvPr userDrawn="1"/>
        </p:nvPicPr>
        <p:blipFill>
          <a:blip r:embed="rId2"/>
          <a:stretch>
            <a:fillRect/>
          </a:stretch>
        </p:blipFill>
        <p:spPr>
          <a:xfrm>
            <a:off x="0" y="-15875"/>
            <a:ext cx="12192000" cy="381000"/>
          </a:xfrm>
          <a:prstGeom prst="rect">
            <a:avLst/>
          </a:prstGeom>
        </p:spPr>
      </p:pic>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2" y="389240"/>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t>Rady</a:t>
            </a:r>
            <a:r>
              <a:rPr lang="en-US" sz="1100" b="1" dirty="0"/>
              <a:t> Faculty</a:t>
            </a:r>
            <a:r>
              <a:rPr lang="en-US" sz="1100" b="1" baseline="0" dirty="0"/>
              <a:t> of Health Sciences</a:t>
            </a:r>
            <a:endParaRPr lang="en-US" sz="1100" b="1" dirty="0"/>
          </a:p>
        </p:txBody>
      </p:sp>
      <p:sp>
        <p:nvSpPr>
          <p:cNvPr id="9" name="Rectangle 8"/>
          <p:cNvSpPr/>
          <p:nvPr userDrawn="1"/>
        </p:nvSpPr>
        <p:spPr>
          <a:xfrm>
            <a:off x="549442" y="6107851"/>
            <a:ext cx="3390672"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a:t>
            </a:r>
            <a:r>
              <a:rPr lang="en-US" b="1" dirty="0" err="1">
                <a:solidFill>
                  <a:srgbClr val="4F2C1D"/>
                </a:solidFill>
                <a:latin typeface="Arial" panose="020B0604020202020204" pitchFamily="34" charset="0"/>
                <a:cs typeface="Arial" panose="020B0604020202020204" pitchFamily="34" charset="0"/>
              </a:rPr>
              <a:t>healthsciences</a:t>
            </a:r>
            <a:endParaRPr lang="en-US" b="1" dirty="0">
              <a:solidFill>
                <a:srgbClr val="4F2C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a:xfrm>
            <a:off x="553308" y="3481718"/>
            <a:ext cx="9144000"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10916652" cy="2589964"/>
          </a:xfrm>
        </p:spPr>
        <p:txBody>
          <a:bodyPr/>
          <a:lstStyle/>
          <a:p>
            <a:pPr marL="0" indent="0">
              <a:lnSpc>
                <a:spcPct val="130000"/>
              </a:lnSpc>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lnSpc>
                <a:spcPct val="130000"/>
              </a:lnSpc>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51068" y="4172198"/>
            <a:ext cx="3098690" cy="1435250"/>
          </a:xfrm>
        </p:spPr>
        <p:txBody>
          <a:bodyPr/>
          <a:lstStyle/>
          <a:p>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27</cp:revision>
  <dcterms:created xsi:type="dcterms:W3CDTF">2020-12-17T18:26:14Z</dcterms:created>
  <dcterms:modified xsi:type="dcterms:W3CDTF">2023-12-07T21:42:22Z</dcterms:modified>
</cp:coreProperties>
</file>