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C1D"/>
    <a:srgbClr val="002F6C"/>
    <a:srgbClr val="006F62"/>
    <a:srgbClr val="7C878E"/>
    <a:srgbClr val="485854"/>
    <a:srgbClr val="1D3C34"/>
    <a:srgbClr val="E87722"/>
    <a:srgbClr val="00B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4F2C1D"/>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6" name="Subtitle 2">
            <a:extLst>
              <a:ext uri="{FF2B5EF4-FFF2-40B4-BE49-F238E27FC236}">
                <a16:creationId xmlns:a16="http://schemas.microsoft.com/office/drawing/2014/main" id="{8F0A877C-7B62-4D39-A7A3-05CA84114911}"/>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
        <p:nvSpPr>
          <p:cNvPr id="5" name="Subtitle 2">
            <a:extLst>
              <a:ext uri="{FF2B5EF4-FFF2-40B4-BE49-F238E27FC236}">
                <a16:creationId xmlns:a16="http://schemas.microsoft.com/office/drawing/2014/main" id="{B6607BC2-26B5-467D-B321-13206A65FA3F}"/>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7" name="Subtitle 2">
            <a:extLst>
              <a:ext uri="{FF2B5EF4-FFF2-40B4-BE49-F238E27FC236}">
                <a16:creationId xmlns:a16="http://schemas.microsoft.com/office/drawing/2014/main" id="{2EFE1576-DD88-49CB-B579-D83B5241916A}"/>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
        <p:nvSpPr>
          <p:cNvPr id="6" name="Subtitle 2">
            <a:extLst>
              <a:ext uri="{FF2B5EF4-FFF2-40B4-BE49-F238E27FC236}">
                <a16:creationId xmlns:a16="http://schemas.microsoft.com/office/drawing/2014/main" id="{113382E4-7659-49AC-9301-3E7CD2B7B7CC}"/>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1224951"/>
            <a:ext cx="9203821" cy="4278541"/>
          </a:xfrm>
          <a:prstGeom prst="rect">
            <a:avLst/>
          </a:prstGeom>
        </p:spPr>
        <p:txBody>
          <a:bodyPr/>
          <a:lstStyle/>
          <a:p>
            <a:endParaRPr lang="en-US" dirty="0"/>
          </a:p>
        </p:txBody>
      </p:sp>
      <p:sp>
        <p:nvSpPr>
          <p:cNvPr id="3" name="Subtitle 2">
            <a:extLst>
              <a:ext uri="{FF2B5EF4-FFF2-40B4-BE49-F238E27FC236}">
                <a16:creationId xmlns:a16="http://schemas.microsoft.com/office/drawing/2014/main" id="{C29CE56C-A438-4429-9B75-4D582E4ABFE1}"/>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
        <p:nvSpPr>
          <p:cNvPr id="5" name="Subtitle 2">
            <a:extLst>
              <a:ext uri="{FF2B5EF4-FFF2-40B4-BE49-F238E27FC236}">
                <a16:creationId xmlns:a16="http://schemas.microsoft.com/office/drawing/2014/main" id="{BF74E40B-490D-455E-A24D-65BE84525A2B}"/>
              </a:ext>
            </a:extLst>
          </p:cNvPr>
          <p:cNvSpPr txBox="1">
            <a:spLocks/>
          </p:cNvSpPr>
          <p:nvPr userDrawn="1"/>
        </p:nvSpPr>
        <p:spPr>
          <a:xfrm>
            <a:off x="425429" y="630815"/>
            <a:ext cx="3078347"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598128"/>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13595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dirty="0"/>
          </a:p>
        </p:txBody>
      </p:sp>
      <p:sp>
        <p:nvSpPr>
          <p:cNvPr id="9" name="Subtitle 2">
            <a:extLst>
              <a:ext uri="{FF2B5EF4-FFF2-40B4-BE49-F238E27FC236}">
                <a16:creationId xmlns:a16="http://schemas.microsoft.com/office/drawing/2014/main" id="{377B27BE-5C11-4656-A084-F1ED8846047C}"/>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3517154" y="1349686"/>
            <a:ext cx="3763543" cy="487680"/>
          </a:xfrm>
          <a:prstGeom prst="rect">
            <a:avLst/>
          </a:prstGeom>
        </p:spPr>
        <p:txBody>
          <a:bodyPr/>
          <a:lstStyle>
            <a:lvl1pPr algn="l">
              <a:defRPr sz="3200" b="1" i="0">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2042868"/>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873872"/>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2023420"/>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
        <p:nvSpPr>
          <p:cNvPr id="9" name="Subtitle 2">
            <a:extLst>
              <a:ext uri="{FF2B5EF4-FFF2-40B4-BE49-F238E27FC236}">
                <a16:creationId xmlns:a16="http://schemas.microsoft.com/office/drawing/2014/main" id="{B9D0278F-72F5-4BB6-BE40-45F18C9D690A}"/>
              </a:ext>
            </a:extLst>
          </p:cNvPr>
          <p:cNvSpPr txBox="1">
            <a:spLocks/>
          </p:cNvSpPr>
          <p:nvPr userDrawn="1"/>
        </p:nvSpPr>
        <p:spPr>
          <a:xfrm>
            <a:off x="425430" y="630815"/>
            <a:ext cx="3180080"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a:t>
            </a:r>
            <a:br>
              <a:rPr lang="en-US" sz="1100" b="1" dirty="0"/>
            </a:br>
            <a:r>
              <a:rPr lang="en-US" sz="1100" b="1" dirty="0"/>
              <a:t>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8D6E20-2B16-468C-B39F-2CBB3FF8ACEE}"/>
              </a:ext>
            </a:extLst>
          </p:cNvPr>
          <p:cNvSpPr txBox="1">
            <a:spLocks/>
          </p:cNvSpPr>
          <p:nvPr userDrawn="1"/>
        </p:nvSpPr>
        <p:spPr>
          <a:xfrm>
            <a:off x="425429" y="630815"/>
            <a:ext cx="6717243" cy="44754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br>
              <a:rPr lang="en-US" sz="1100" b="1" dirty="0"/>
            </a:br>
            <a:r>
              <a:rPr lang="en-US" sz="1100" b="0" i="1" dirty="0"/>
              <a:t>or</a:t>
            </a:r>
            <a:r>
              <a:rPr lang="en-US" sz="1100" b="1" dirty="0"/>
              <a:t> Health Services – Select your pillar </a:t>
            </a:r>
          </a:p>
        </p:txBody>
      </p:sp>
      <p:sp>
        <p:nvSpPr>
          <p:cNvPr id="2" name="Content Placeholder 2">
            <a:extLst>
              <a:ext uri="{FF2B5EF4-FFF2-40B4-BE49-F238E27FC236}">
                <a16:creationId xmlns:a16="http://schemas.microsoft.com/office/drawing/2014/main" id="{B484662C-4BF0-5BED-101F-79FCBAAB3663}"/>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sp>
        <p:nvSpPr>
          <p:cNvPr id="6" name="Content Placeholder 2">
            <a:extLst>
              <a:ext uri="{FF2B5EF4-FFF2-40B4-BE49-F238E27FC236}">
                <a16:creationId xmlns:a16="http://schemas.microsoft.com/office/drawing/2014/main" id="{1BB11352-25FB-669B-5435-A62EA3990A7F}"/>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4F2C1D"/>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106EF6-F330-45D9-88F8-2B5B70E4BD96}"/>
              </a:ext>
            </a:extLst>
          </p:cNvPr>
          <p:cNvPicPr>
            <a:picLocks noChangeAspect="1"/>
          </p:cNvPicPr>
          <p:nvPr userDrawn="1"/>
        </p:nvPicPr>
        <p:blipFill rotWithShape="1">
          <a:blip r:embed="rId12" cstate="print">
            <a:extLst>
              <a:ext uri="{28A0092B-C50C-407E-A947-70E740481C1C}">
                <a14:useLocalDpi xmlns:a14="http://schemas.microsoft.com/office/drawing/2010/main" val="0"/>
              </a:ext>
            </a:extLst>
          </a:blip>
          <a:srcRect l="31065" b="57105"/>
          <a:stretch/>
        </p:blipFill>
        <p:spPr>
          <a:xfrm>
            <a:off x="3814010" y="0"/>
            <a:ext cx="5329990" cy="2562797"/>
          </a:xfrm>
          <a:prstGeom prst="rect">
            <a:avLst/>
          </a:prstGeom>
        </p:spPr>
      </p:pic>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err="1"/>
              <a:t>Ongomiizwin</a:t>
            </a:r>
            <a:r>
              <a:rPr lang="en-US" sz="1100" b="1" dirty="0"/>
              <a:t> </a:t>
            </a:r>
            <a:r>
              <a:rPr lang="en-CA" sz="1100" b="1" i="0" u="none" strike="noStrike" kern="1200" baseline="0" dirty="0">
                <a:solidFill>
                  <a:srgbClr val="4F2C1D"/>
                </a:solidFill>
                <a:latin typeface="Arial" panose="020B0604020202020204" pitchFamily="34" charset="0"/>
                <a:ea typeface="+mn-ea"/>
                <a:cs typeface="Arial" panose="020B0604020202020204" pitchFamily="34" charset="0"/>
              </a:rPr>
              <a:t>– </a:t>
            </a:r>
          </a:p>
        </p:txBody>
      </p:sp>
      <p:sp>
        <p:nvSpPr>
          <p:cNvPr id="9" name="Rectangle 8"/>
          <p:cNvSpPr/>
          <p:nvPr userDrawn="1"/>
        </p:nvSpPr>
        <p:spPr>
          <a:xfrm>
            <a:off x="412081" y="6107851"/>
            <a:ext cx="2396810" cy="300082"/>
          </a:xfrm>
          <a:prstGeom prst="rect">
            <a:avLst/>
          </a:prstGeom>
        </p:spPr>
        <p:txBody>
          <a:bodyPr wrap="none">
            <a:spAutoFit/>
          </a:bodyPr>
          <a:lstStyle/>
          <a:p>
            <a:r>
              <a:rPr lang="en-US" sz="1350" b="1" dirty="0">
                <a:solidFill>
                  <a:srgbClr val="4F2C1D"/>
                </a:solidFill>
                <a:latin typeface="Arial" panose="020B0604020202020204" pitchFamily="34" charset="0"/>
                <a:cs typeface="Arial" panose="020B0604020202020204" pitchFamily="34" charset="0"/>
              </a:rPr>
              <a:t>umanitoba.ca/</a:t>
            </a:r>
            <a:r>
              <a:rPr lang="en-US" sz="1350" b="1" dirty="0" err="1">
                <a:solidFill>
                  <a:srgbClr val="4F2C1D"/>
                </a:solidFill>
                <a:latin typeface="Arial" panose="020B0604020202020204" pitchFamily="34" charset="0"/>
                <a:cs typeface="Arial" panose="020B0604020202020204" pitchFamily="34" charset="0"/>
              </a:rPr>
              <a:t>ongomiizwin</a:t>
            </a:r>
            <a:endParaRPr lang="en-US" sz="1350" b="1" dirty="0">
              <a:solidFill>
                <a:srgbClr val="4F2C1D"/>
              </a:solidFill>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30" y="1122363"/>
            <a:ext cx="7772400" cy="2387600"/>
          </a:xfrm>
          <a:prstGeom prst="rect">
            <a:avLst/>
          </a:prstGeom>
        </p:spPr>
        <p:txBody>
          <a:bodyPr/>
          <a:lstStyle/>
          <a:p>
            <a:r>
              <a:rPr lang="en-CA" dirty="0"/>
              <a:t>Presentation Title</a:t>
            </a:r>
            <a:endParaRPr lang="en-US" dirty="0"/>
          </a:p>
        </p:txBody>
      </p:sp>
      <p:sp>
        <p:nvSpPr>
          <p:cNvPr id="5" name="Subtitle 2"/>
          <p:cNvSpPr>
            <a:spLocks noGrp="1"/>
          </p:cNvSpPr>
          <p:nvPr>
            <p:ph type="subTitle" idx="1"/>
          </p:nvPr>
        </p:nvSpPr>
        <p:spPr>
          <a:xfrm>
            <a:off x="441433"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7" y="2059714"/>
            <a:ext cx="7760368"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8730</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31</cp:revision>
  <dcterms:created xsi:type="dcterms:W3CDTF">2020-12-17T18:26:14Z</dcterms:created>
  <dcterms:modified xsi:type="dcterms:W3CDTF">2023-12-07T21:51:47Z</dcterms:modified>
</cp:coreProperties>
</file>