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1D3C34"/>
    <a:srgbClr val="E87722"/>
    <a:srgbClr val="00BBDC"/>
    <a:srgbClr val="4F2C1D"/>
    <a:srgbClr val="002F6C"/>
    <a:srgbClr val="7C878E"/>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006F62"/>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22141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00590E9-8505-927F-B85D-9C68B7BDB08D}"/>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D54A3577-076D-EE77-57A3-87BEEE074070}"/>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8" name="Content Placeholder 2">
            <a:extLst>
              <a:ext uri="{FF2B5EF4-FFF2-40B4-BE49-F238E27FC236}">
                <a16:creationId xmlns:a16="http://schemas.microsoft.com/office/drawing/2014/main" id="{B6D8C357-B8C1-1EC4-107C-D41231A88BA6}"/>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Nursing</a:t>
            </a:r>
          </a:p>
        </p:txBody>
      </p:sp>
      <p:sp>
        <p:nvSpPr>
          <p:cNvPr id="9" name="Rectangle 8"/>
          <p:cNvSpPr/>
          <p:nvPr userDrawn="1"/>
        </p:nvSpPr>
        <p:spPr>
          <a:xfrm>
            <a:off x="412081" y="6107851"/>
            <a:ext cx="2180405" cy="323165"/>
          </a:xfrm>
          <a:prstGeom prst="rect">
            <a:avLst/>
          </a:prstGeom>
        </p:spPr>
        <p:txBody>
          <a:bodyPr wrap="none">
            <a:spAutoFit/>
          </a:bodyPr>
          <a:lstStyle/>
          <a:p>
            <a:r>
              <a:rPr lang="en-US" sz="1500" b="1" dirty="0">
                <a:solidFill>
                  <a:srgbClr val="4F2C1D"/>
                </a:solidFill>
                <a:latin typeface="Arial" panose="020B0604020202020204" pitchFamily="34" charset="0"/>
                <a:cs typeface="Arial" panose="020B0604020202020204" pitchFamily="34" charset="0"/>
              </a:rPr>
              <a:t>umanitoba.ca/nursing</a:t>
            </a: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584" y="1122363"/>
            <a:ext cx="7772400" cy="2387600"/>
          </a:xfrm>
          <a:prstGeom prst="rect">
            <a:avLst/>
          </a:prstGeom>
        </p:spPr>
        <p:txBody>
          <a:bodyPr/>
          <a:lstStyle/>
          <a:p>
            <a:r>
              <a:rPr lang="en-CA" dirty="0"/>
              <a:t>Presentation Title</a:t>
            </a:r>
            <a:endParaRPr lang="en-US" dirty="0"/>
          </a:p>
        </p:txBody>
      </p:sp>
      <p:sp>
        <p:nvSpPr>
          <p:cNvPr id="4" name="Subtitle 2"/>
          <p:cNvSpPr>
            <a:spLocks noGrp="1"/>
          </p:cNvSpPr>
          <p:nvPr>
            <p:ph type="subTitle" idx="1"/>
          </p:nvPr>
        </p:nvSpPr>
        <p:spPr>
          <a:xfrm>
            <a:off x="441433"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7" y="2059714"/>
            <a:ext cx="8037094"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8732</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31</cp:revision>
  <dcterms:created xsi:type="dcterms:W3CDTF">2020-12-17T18:26:14Z</dcterms:created>
  <dcterms:modified xsi:type="dcterms:W3CDTF">2023-12-07T21:53:15Z</dcterms:modified>
</cp:coreProperties>
</file>