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57" r:id="rId5"/>
    <p:sldId id="258" r:id="rId6"/>
    <p:sldId id="264"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878E"/>
    <a:srgbClr val="1D3C34"/>
    <a:srgbClr val="002F6C"/>
    <a:srgbClr val="E87722"/>
    <a:srgbClr val="00BBDC"/>
    <a:srgbClr val="4F2C1D"/>
    <a:srgbClr val="006F62"/>
    <a:srgbClr val="4858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0" autoAdjust="0"/>
    <p:restoredTop sz="94660"/>
  </p:normalViewPr>
  <p:slideViewPr>
    <p:cSldViewPr snapToGrid="0">
      <p:cViewPr varScale="1">
        <p:scale>
          <a:sx n="159" d="100"/>
          <a:sy n="159" d="100"/>
        </p:scale>
        <p:origin x="14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37406" y="1078357"/>
            <a:ext cx="9144000" cy="2387600"/>
          </a:xfrm>
          <a:prstGeom prst="rect">
            <a:avLst/>
          </a:prstGeom>
        </p:spPr>
        <p:txBody>
          <a:bodyPr anchor="b"/>
          <a:lstStyle>
            <a:lvl1pPr algn="l">
              <a:defRPr sz="6000" b="1">
                <a:solidFill>
                  <a:srgbClr val="7C878E"/>
                </a:solidFill>
                <a:latin typeface="Arial" panose="020B0604020202020204" pitchFamily="34" charset="0"/>
                <a:cs typeface="Arial" panose="020B0604020202020204" pitchFamily="34" charset="0"/>
              </a:defRPr>
            </a:lvl1pPr>
          </a:lstStyle>
          <a:p>
            <a:r>
              <a:rPr lang="en-US" dirty="0"/>
              <a:t>Presentation Title</a:t>
            </a:r>
          </a:p>
        </p:txBody>
      </p:sp>
      <p:sp>
        <p:nvSpPr>
          <p:cNvPr id="3" name="Subtitle 2"/>
          <p:cNvSpPr>
            <a:spLocks noGrp="1"/>
          </p:cNvSpPr>
          <p:nvPr>
            <p:ph type="subTitle" idx="1" hasCustomPrompt="1"/>
          </p:nvPr>
        </p:nvSpPr>
        <p:spPr>
          <a:xfrm>
            <a:off x="537406" y="3481718"/>
            <a:ext cx="9144000" cy="440573"/>
          </a:xfrm>
          <a:prstGeom prst="rect">
            <a:avLst/>
          </a:prstGeom>
        </p:spPr>
        <p:txBody>
          <a:bodyPr/>
          <a:lstStyle>
            <a:lvl1pPr marL="0" indent="0" algn="l">
              <a:buNone/>
              <a:defRPr sz="2400">
                <a:solidFill>
                  <a:srgbClr val="4F2C1D"/>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Presentation subtitle</a:t>
            </a:r>
          </a:p>
        </p:txBody>
      </p:sp>
    </p:spTree>
    <p:extLst>
      <p:ext uri="{BB962C8B-B14F-4D97-AF65-F5344CB8AC3E}">
        <p14:creationId xmlns:p14="http://schemas.microsoft.com/office/powerpoint/2010/main" val="917354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27995" y="2771363"/>
            <a:ext cx="5674017" cy="1346269"/>
          </a:xfrm>
          <a:prstGeom prst="rect">
            <a:avLst/>
          </a:prstGeom>
        </p:spPr>
      </p:pic>
    </p:spTree>
    <p:extLst>
      <p:ext uri="{BB962C8B-B14F-4D97-AF65-F5344CB8AC3E}">
        <p14:creationId xmlns:p14="http://schemas.microsoft.com/office/powerpoint/2010/main" val="1012225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3" name="Content Placeholder 2"/>
          <p:cNvSpPr>
            <a:spLocks noGrp="1"/>
          </p:cNvSpPr>
          <p:nvPr>
            <p:ph idx="1"/>
          </p:nvPr>
        </p:nvSpPr>
        <p:spPr>
          <a:xfrm>
            <a:off x="561474" y="2739022"/>
            <a:ext cx="10916652" cy="2589964"/>
          </a:xfrm>
          <a:prstGeom prst="rect">
            <a:avLst/>
          </a:prstGeom>
        </p:spPr>
        <p:txBody>
          <a:bodyPr/>
          <a:lstStyle>
            <a:lvl1pPr>
              <a:lnSpc>
                <a:spcPct val="100000"/>
              </a:lnSpc>
              <a:defRPr sz="2100">
                <a:latin typeface="Arial" panose="020B0604020202020204" pitchFamily="34" charset="0"/>
                <a:cs typeface="Arial" panose="020B0604020202020204" pitchFamily="34" charset="0"/>
              </a:defRPr>
            </a:lvl1pPr>
            <a:lvl2pPr>
              <a:lnSpc>
                <a:spcPct val="100000"/>
              </a:lnSpc>
              <a:defRPr sz="2000">
                <a:latin typeface="Arial" panose="020B0604020202020204" pitchFamily="34" charset="0"/>
                <a:cs typeface="Arial" panose="020B0604020202020204" pitchFamily="34" charset="0"/>
              </a:defRPr>
            </a:lvl2pPr>
            <a:lvl3pPr>
              <a:lnSpc>
                <a:spcPct val="100000"/>
              </a:lnSpc>
              <a:defRPr sz="1800">
                <a:latin typeface="Arial" panose="020B0604020202020204" pitchFamily="34" charset="0"/>
                <a:cs typeface="Arial" panose="020B0604020202020204" pitchFamily="34" charset="0"/>
              </a:defRPr>
            </a:lvl3pPr>
            <a:lvl4pPr>
              <a:lnSpc>
                <a:spcPct val="100000"/>
              </a:lnSpc>
              <a:defRPr sz="1600">
                <a:latin typeface="Arial" panose="020B0604020202020204" pitchFamily="34" charset="0"/>
                <a:cs typeface="Arial" panose="020B0604020202020204" pitchFamily="34" charset="0"/>
              </a:defRPr>
            </a:lvl4pPr>
            <a:lvl5pPr>
              <a:lnSpc>
                <a:spcPct val="100000"/>
              </a:lnSpc>
              <a:defRPr sz="16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 Placeholder 5">
            <a:extLst>
              <a:ext uri="{FF2B5EF4-FFF2-40B4-BE49-F238E27FC236}">
                <a16:creationId xmlns:a16="http://schemas.microsoft.com/office/drawing/2014/main" id="{0B66BF05-ED48-F342-9CD5-BA1340D1C30E}"/>
              </a:ext>
            </a:extLst>
          </p:cNvPr>
          <p:cNvSpPr>
            <a:spLocks noGrp="1"/>
          </p:cNvSpPr>
          <p:nvPr>
            <p:ph type="body" sz="quarter" idx="10" hasCustomPrompt="1"/>
          </p:nvPr>
        </p:nvSpPr>
        <p:spPr>
          <a:xfrm>
            <a:off x="561474" y="2129590"/>
            <a:ext cx="10916652" cy="393700"/>
          </a:xfrm>
          <a:prstGeom prst="rect">
            <a:avLst/>
          </a:prstGeom>
        </p:spPr>
        <p:txBody>
          <a:bodyPr/>
          <a:lstStyle>
            <a:lvl1pPr marL="0" indent="0">
              <a:buNone/>
              <a:defRPr sz="2600">
                <a:solidFill>
                  <a:srgbClr val="4F2C1D"/>
                </a:solidFill>
                <a:latin typeface="Arial" panose="020B0604020202020204" pitchFamily="34" charset="0"/>
                <a:cs typeface="Arial" panose="020B0604020202020204" pitchFamily="34" charset="0"/>
              </a:defRPr>
            </a:lvl1pPr>
          </a:lstStyle>
          <a:p>
            <a:r>
              <a:rPr lang="en-CA" dirty="0">
                <a:latin typeface="Arial" panose="020B0604020202020204" pitchFamily="34" charset="0"/>
                <a:cs typeface="Arial" panose="020B0604020202020204" pitchFamily="34" charset="0"/>
              </a:rPr>
              <a:t>Subhead</a:t>
            </a:r>
            <a:endParaRPr lang="en-US" dirty="0"/>
          </a:p>
        </p:txBody>
      </p:sp>
    </p:spTree>
    <p:extLst>
      <p:ext uri="{BB962C8B-B14F-4D97-AF65-F5344CB8AC3E}">
        <p14:creationId xmlns:p14="http://schemas.microsoft.com/office/powerpoint/2010/main" val="100593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7C878E"/>
                </a:solidFill>
                <a:latin typeface="Arial" panose="020B0604020202020204" pitchFamily="34" charset="0"/>
                <a:cs typeface="Arial" panose="020B0604020202020204" pitchFamily="34" charset="0"/>
              </a:defRPr>
            </a:lvl1pPr>
          </a:lstStyle>
          <a:p>
            <a:r>
              <a:rPr lang="en-US" dirty="0"/>
              <a:t>Header</a:t>
            </a:r>
          </a:p>
        </p:txBody>
      </p:sp>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47830"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47830"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0" name="Content Placeholder 2">
            <a:extLst>
              <a:ext uri="{FF2B5EF4-FFF2-40B4-BE49-F238E27FC236}">
                <a16:creationId xmlns:a16="http://schemas.microsoft.com/office/drawing/2014/main" id="{7E516BCE-7165-A243-9FC6-2884D3BCD19B}"/>
              </a:ext>
            </a:extLst>
          </p:cNvPr>
          <p:cNvSpPr>
            <a:spLocks noGrp="1"/>
          </p:cNvSpPr>
          <p:nvPr>
            <p:ph idx="12"/>
          </p:nvPr>
        </p:nvSpPr>
        <p:spPr>
          <a:xfrm>
            <a:off x="4457377" y="4172198"/>
            <a:ext cx="3098690"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1" name="Text Placeholder 9">
            <a:extLst>
              <a:ext uri="{FF2B5EF4-FFF2-40B4-BE49-F238E27FC236}">
                <a16:creationId xmlns:a16="http://schemas.microsoft.com/office/drawing/2014/main" id="{12D8C2AF-9F62-4C40-8AB9-219007017EF5}"/>
              </a:ext>
            </a:extLst>
          </p:cNvPr>
          <p:cNvSpPr>
            <a:spLocks noGrp="1"/>
          </p:cNvSpPr>
          <p:nvPr>
            <p:ph type="body" sz="quarter" idx="13" hasCustomPrompt="1"/>
          </p:nvPr>
        </p:nvSpPr>
        <p:spPr>
          <a:xfrm>
            <a:off x="4457376" y="3668514"/>
            <a:ext cx="3098690"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2" name="Content Placeholder 2">
            <a:extLst>
              <a:ext uri="{FF2B5EF4-FFF2-40B4-BE49-F238E27FC236}">
                <a16:creationId xmlns:a16="http://schemas.microsoft.com/office/drawing/2014/main" id="{69C4A851-7442-6B4C-9F55-F5A567F2CD80}"/>
              </a:ext>
            </a:extLst>
          </p:cNvPr>
          <p:cNvSpPr>
            <a:spLocks noGrp="1"/>
          </p:cNvSpPr>
          <p:nvPr>
            <p:ph idx="15"/>
          </p:nvPr>
        </p:nvSpPr>
        <p:spPr>
          <a:xfrm>
            <a:off x="8302312" y="4172198"/>
            <a:ext cx="3106981" cy="1435250"/>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3" name="Text Placeholder 9">
            <a:extLst>
              <a:ext uri="{FF2B5EF4-FFF2-40B4-BE49-F238E27FC236}">
                <a16:creationId xmlns:a16="http://schemas.microsoft.com/office/drawing/2014/main" id="{B3C31DC4-DAA8-3046-922A-81245E269D27}"/>
              </a:ext>
            </a:extLst>
          </p:cNvPr>
          <p:cNvSpPr>
            <a:spLocks noGrp="1"/>
          </p:cNvSpPr>
          <p:nvPr>
            <p:ph type="body" sz="quarter" idx="16" hasCustomPrompt="1"/>
          </p:nvPr>
        </p:nvSpPr>
        <p:spPr>
          <a:xfrm>
            <a:off x="8302312" y="3668514"/>
            <a:ext cx="3106982" cy="393700"/>
          </a:xfrm>
          <a:prstGeom prst="rect">
            <a:avLst/>
          </a:prstGeom>
        </p:spPr>
        <p:txBody>
          <a:bodyPr/>
          <a:lstStyle>
            <a:lvl1pPr marL="0" indent="0">
              <a:buNone/>
              <a:defRPr sz="2400" baseline="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4" name="Picture Placeholder 7">
            <a:extLst>
              <a:ext uri="{FF2B5EF4-FFF2-40B4-BE49-F238E27FC236}">
                <a16:creationId xmlns:a16="http://schemas.microsoft.com/office/drawing/2014/main" id="{3F3471CE-1C13-3445-A65E-C34314613D33}"/>
              </a:ext>
            </a:extLst>
          </p:cNvPr>
          <p:cNvSpPr>
            <a:spLocks noGrp="1"/>
          </p:cNvSpPr>
          <p:nvPr>
            <p:ph type="pic" sz="quarter" idx="17"/>
          </p:nvPr>
        </p:nvSpPr>
        <p:spPr>
          <a:xfrm>
            <a:off x="675770" y="2355081"/>
            <a:ext cx="308504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a:p>
        </p:txBody>
      </p:sp>
      <p:sp>
        <p:nvSpPr>
          <p:cNvPr id="15"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567736" y="2355080"/>
            <a:ext cx="3085044"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
        <p:nvSpPr>
          <p:cNvPr id="16" name="Picture Placeholder 7">
            <a:extLst>
              <a:ext uri="{FF2B5EF4-FFF2-40B4-BE49-F238E27FC236}">
                <a16:creationId xmlns:a16="http://schemas.microsoft.com/office/drawing/2014/main" id="{A3AD5003-1F5B-1B45-86BE-B2822DDD8B20}"/>
              </a:ext>
            </a:extLst>
          </p:cNvPr>
          <p:cNvSpPr>
            <a:spLocks noGrp="1"/>
          </p:cNvSpPr>
          <p:nvPr>
            <p:ph type="pic" sz="quarter" idx="19"/>
          </p:nvPr>
        </p:nvSpPr>
        <p:spPr>
          <a:xfrm>
            <a:off x="8392511" y="2359622"/>
            <a:ext cx="3078326"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1821761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3">
    <p:spTree>
      <p:nvGrpSpPr>
        <p:cNvPr id="1" name=""/>
        <p:cNvGrpSpPr/>
        <p:nvPr/>
      </p:nvGrpSpPr>
      <p:grpSpPr>
        <a:xfrm>
          <a:off x="0" y="0"/>
          <a:ext cx="0" cy="0"/>
          <a:chOff x="0" y="0"/>
          <a:chExt cx="0" cy="0"/>
        </a:xfrm>
      </p:grpSpPr>
      <p:sp>
        <p:nvSpPr>
          <p:cNvPr id="8"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974489"/>
            <a:ext cx="5258461" cy="2427687"/>
          </a:xfrm>
          <a:prstGeom prst="rect">
            <a:avLst/>
          </a:prstGeom>
        </p:spPr>
        <p:txBody>
          <a:bodyPr/>
          <a:lstStyle>
            <a:lvl1pPr marL="0" indent="0">
              <a:lnSpc>
                <a:spcPct val="100000"/>
              </a:lnSpc>
              <a:buNone/>
              <a:defRPr sz="1800" b="0" i="0">
                <a:latin typeface="Arial" panose="020B0604020202020204" pitchFamily="34" charset="0"/>
                <a:cs typeface="Arial" panose="020B0604020202020204" pitchFamily="34" charset="0"/>
              </a:defRPr>
            </a:lvl1pPr>
            <a:lvl2pPr marL="457189" indent="0">
              <a:buNone/>
              <a:defRPr sz="2000" b="0" i="0">
                <a:latin typeface="Arial" panose="020B0604020202020204" pitchFamily="34" charset="0"/>
                <a:cs typeface="Arial" panose="020B0604020202020204" pitchFamily="34" charset="0"/>
              </a:defRPr>
            </a:lvl2pPr>
            <a:lvl3pPr marL="914377" indent="0">
              <a:buNone/>
              <a:defRPr sz="1800" b="0" i="0">
                <a:latin typeface="Arial" panose="020B0604020202020204" pitchFamily="34" charset="0"/>
                <a:cs typeface="Arial" panose="020B0604020202020204" pitchFamily="34" charset="0"/>
              </a:defRPr>
            </a:lvl3pPr>
            <a:lvl4pPr marL="1371566" indent="0">
              <a:buNone/>
              <a:defRPr sz="1600" b="0" i="0">
                <a:latin typeface="Arial" panose="020B0604020202020204" pitchFamily="34" charset="0"/>
                <a:cs typeface="Arial" panose="020B0604020202020204" pitchFamily="34" charset="0"/>
              </a:defRPr>
            </a:lvl4pPr>
            <a:lvl5pPr marL="1828754" indent="0">
              <a:buNone/>
              <a:defRPr sz="1600"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9" name="Picture Placeholder 5">
            <a:extLst>
              <a:ext uri="{FF2B5EF4-FFF2-40B4-BE49-F238E27FC236}">
                <a16:creationId xmlns:a16="http://schemas.microsoft.com/office/drawing/2014/main" id="{5E900500-829A-8D46-9FE9-2146BDF77F64}"/>
              </a:ext>
            </a:extLst>
          </p:cNvPr>
          <p:cNvSpPr>
            <a:spLocks noGrp="1"/>
          </p:cNvSpPr>
          <p:nvPr>
            <p:ph type="pic" sz="quarter" idx="11"/>
          </p:nvPr>
        </p:nvSpPr>
        <p:spPr>
          <a:xfrm>
            <a:off x="6091992" y="2367590"/>
            <a:ext cx="5386133" cy="3034587"/>
          </a:xfrm>
          <a:prstGeom prst="rect">
            <a:avLst/>
          </a:prstGeom>
        </p:spPr>
        <p:txBody>
          <a:bodyPr/>
          <a:lstStyle/>
          <a:p>
            <a:endParaRPr lang="en-US" dirty="0"/>
          </a:p>
        </p:txBody>
      </p:sp>
      <p:sp>
        <p:nvSpPr>
          <p:cNvPr id="10" name="Text Placeholder 3">
            <a:extLst>
              <a:ext uri="{FF2B5EF4-FFF2-40B4-BE49-F238E27FC236}">
                <a16:creationId xmlns:a16="http://schemas.microsoft.com/office/drawing/2014/main" id="{F8D391E8-C76A-E046-AF18-6F9786B8332D}"/>
              </a:ext>
            </a:extLst>
          </p:cNvPr>
          <p:cNvSpPr>
            <a:spLocks noGrp="1"/>
          </p:cNvSpPr>
          <p:nvPr>
            <p:ph type="body" sz="quarter" idx="12" hasCustomPrompt="1"/>
          </p:nvPr>
        </p:nvSpPr>
        <p:spPr>
          <a:xfrm>
            <a:off x="561474" y="2367590"/>
            <a:ext cx="5258461" cy="393700"/>
          </a:xfrm>
          <a:prstGeom prst="rect">
            <a:avLst/>
          </a:prstGeom>
        </p:spPr>
        <p:txBody>
          <a:bodyPr/>
          <a:lstStyle>
            <a:lvl1pPr marL="0" indent="0">
              <a:buFontTx/>
              <a:buNone/>
              <a:defRPr sz="2500">
                <a:solidFill>
                  <a:srgbClr val="4F2C1D"/>
                </a:solidFill>
                <a:latin typeface="Arial" panose="020B0604020202020204" pitchFamily="34" charset="0"/>
                <a:cs typeface="Arial" panose="020B0604020202020204" pitchFamily="34" charset="0"/>
              </a:defRPr>
            </a:lvl1pPr>
          </a:lstStyle>
          <a:p>
            <a:r>
              <a:rPr lang="en-US" dirty="0"/>
              <a:t>Subhead</a:t>
            </a:r>
          </a:p>
        </p:txBody>
      </p:sp>
      <p:sp>
        <p:nvSpPr>
          <p:cNvPr id="12" name="Title 1"/>
          <p:cNvSpPr>
            <a:spLocks noGrp="1"/>
          </p:cNvSpPr>
          <p:nvPr>
            <p:ph type="title" hasCustomPrompt="1"/>
          </p:nvPr>
        </p:nvSpPr>
        <p:spPr>
          <a:xfrm>
            <a:off x="561474" y="1520158"/>
            <a:ext cx="10916652" cy="609432"/>
          </a:xfrm>
          <a:prstGeom prst="rect">
            <a:avLst/>
          </a:prstGeom>
        </p:spPr>
        <p:txBody>
          <a:bodyPr/>
          <a:lstStyle>
            <a:lvl1pPr>
              <a:defRPr sz="3600" b="1">
                <a:solidFill>
                  <a:srgbClr val="7C878E"/>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2137421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ransition">
    <p:spTree>
      <p:nvGrpSpPr>
        <p:cNvPr id="1" name=""/>
        <p:cNvGrpSpPr/>
        <p:nvPr/>
      </p:nvGrpSpPr>
      <p:grpSpPr>
        <a:xfrm>
          <a:off x="0" y="0"/>
          <a:ext cx="0" cy="0"/>
          <a:chOff x="0" y="0"/>
          <a:chExt cx="0" cy="0"/>
        </a:xfrm>
      </p:grpSpPr>
      <p:sp>
        <p:nvSpPr>
          <p:cNvPr id="10" name="Picture Placeholder 3">
            <a:extLst>
              <a:ext uri="{FF2B5EF4-FFF2-40B4-BE49-F238E27FC236}">
                <a16:creationId xmlns:a16="http://schemas.microsoft.com/office/drawing/2014/main" id="{71FF94BB-FD69-2C49-9E5A-9E68DBE37C4D}"/>
              </a:ext>
            </a:extLst>
          </p:cNvPr>
          <p:cNvSpPr>
            <a:spLocks noGrp="1"/>
          </p:cNvSpPr>
          <p:nvPr>
            <p:ph type="pic" sz="quarter" idx="10"/>
          </p:nvPr>
        </p:nvSpPr>
        <p:spPr>
          <a:xfrm>
            <a:off x="1" y="1070811"/>
            <a:ext cx="12192000" cy="433136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spTree>
    <p:extLst>
      <p:ext uri="{BB962C8B-B14F-4D97-AF65-F5344CB8AC3E}">
        <p14:creationId xmlns:p14="http://schemas.microsoft.com/office/powerpoint/2010/main" val="2076474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ransition 2">
    <p:spTree>
      <p:nvGrpSpPr>
        <p:cNvPr id="1" name=""/>
        <p:cNvGrpSpPr/>
        <p:nvPr/>
      </p:nvGrpSpPr>
      <p:grpSpPr>
        <a:xfrm>
          <a:off x="0" y="0"/>
          <a:ext cx="0" cy="0"/>
          <a:chOff x="0" y="0"/>
          <a:chExt cx="0" cy="0"/>
        </a:xfrm>
      </p:grpSpPr>
      <p:sp>
        <p:nvSpPr>
          <p:cNvPr id="6" name="Text Placeholder 9">
            <a:extLst>
              <a:ext uri="{FF2B5EF4-FFF2-40B4-BE49-F238E27FC236}">
                <a16:creationId xmlns:a16="http://schemas.microsoft.com/office/drawing/2014/main" id="{BDDE0F12-FF96-9C43-A14D-576CC5F418FE}"/>
              </a:ext>
            </a:extLst>
          </p:cNvPr>
          <p:cNvSpPr>
            <a:spLocks noGrp="1"/>
          </p:cNvSpPr>
          <p:nvPr>
            <p:ph type="body" sz="quarter" idx="10" hasCustomPrompt="1"/>
          </p:nvPr>
        </p:nvSpPr>
        <p:spPr>
          <a:xfrm>
            <a:off x="617040" y="1272329"/>
            <a:ext cx="2595392" cy="4286259"/>
          </a:xfrm>
          <a:prstGeom prst="rect">
            <a:avLst/>
          </a:prstGeom>
        </p:spPr>
        <p:txBody>
          <a:bodyPr/>
          <a:lstStyle>
            <a:lvl1pPr marL="0" indent="0">
              <a:buNone/>
              <a:defRPr sz="20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7" name="Picture Placeholder 3">
            <a:extLst>
              <a:ext uri="{FF2B5EF4-FFF2-40B4-BE49-F238E27FC236}">
                <a16:creationId xmlns:a16="http://schemas.microsoft.com/office/drawing/2014/main" id="{A8F00FAC-9108-6C41-9CDD-082F77FE0525}"/>
              </a:ext>
            </a:extLst>
          </p:cNvPr>
          <p:cNvSpPr>
            <a:spLocks noGrp="1"/>
          </p:cNvSpPr>
          <p:nvPr>
            <p:ph type="pic" sz="quarter" idx="11"/>
          </p:nvPr>
        </p:nvSpPr>
        <p:spPr>
          <a:xfrm>
            <a:off x="3962400" y="0"/>
            <a:ext cx="8229600" cy="5558589"/>
          </a:xfrm>
          <a:prstGeom prst="rect">
            <a:avLst/>
          </a:prstGeom>
        </p:spPr>
        <p:txBody>
          <a:bodyPr/>
          <a:lstStyle/>
          <a:p>
            <a:endParaRPr lang="en-US"/>
          </a:p>
        </p:txBody>
      </p:sp>
    </p:spTree>
    <p:extLst>
      <p:ext uri="{BB962C8B-B14F-4D97-AF65-F5344CB8AC3E}">
        <p14:creationId xmlns:p14="http://schemas.microsoft.com/office/powerpoint/2010/main" val="2766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4">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61474" y="2716630"/>
            <a:ext cx="7511714" cy="2553870"/>
          </a:xfrm>
          <a:prstGeom prst="rect">
            <a:avLst/>
          </a:prstGeom>
        </p:spPr>
        <p:txBody>
          <a:bodyPr/>
          <a:lstStyle>
            <a:lvl1pPr>
              <a:lnSpc>
                <a:spcPct val="100000"/>
              </a:lnSpc>
              <a:defRPr sz="2400" b="0" i="0">
                <a:latin typeface="Arial" panose="020B0604020202020204" pitchFamily="34" charset="0"/>
                <a:cs typeface="Arial" panose="020B0604020202020204" pitchFamily="34" charset="0"/>
              </a:defRPr>
            </a:lvl1pPr>
            <a:lvl2pPr>
              <a:lnSpc>
                <a:spcPct val="100000"/>
              </a:lnSpc>
              <a:defRPr sz="2000" b="0" i="0">
                <a:latin typeface="Arial" panose="020B0604020202020204" pitchFamily="34" charset="0"/>
                <a:cs typeface="Arial" panose="020B0604020202020204" pitchFamily="34" charset="0"/>
              </a:defRPr>
            </a:lvl2pPr>
            <a:lvl3pPr>
              <a:lnSpc>
                <a:spcPct val="100000"/>
              </a:lnSpc>
              <a:defRPr sz="1800" b="0" i="0">
                <a:latin typeface="Arial" panose="020B0604020202020204" pitchFamily="34" charset="0"/>
                <a:cs typeface="Arial" panose="020B0604020202020204" pitchFamily="34" charset="0"/>
              </a:defRPr>
            </a:lvl3pPr>
            <a:lvl4pPr>
              <a:lnSpc>
                <a:spcPct val="100000"/>
              </a:lnSpc>
              <a:defRPr sz="1600" b="0" i="0">
                <a:latin typeface="Arial" panose="020B0604020202020204" pitchFamily="34" charset="0"/>
                <a:cs typeface="Arial" panose="020B0604020202020204" pitchFamily="34" charset="0"/>
              </a:defRPr>
            </a:lvl4pPr>
            <a:lvl5pPr>
              <a:lnSpc>
                <a:spcPct val="100000"/>
              </a:lnSpc>
              <a:defRPr sz="1600" b="0" i="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61471" y="2159516"/>
            <a:ext cx="7511717" cy="367116"/>
          </a:xfrm>
          <a:prstGeom prst="rect">
            <a:avLst/>
          </a:prstGeom>
        </p:spPr>
        <p:txBody>
          <a:bodyPr/>
          <a:lstStyle>
            <a:lvl1pPr marL="0" indent="0">
              <a:buNone/>
              <a:defRPr sz="2500">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Picture Placeholder 3">
            <a:extLst>
              <a:ext uri="{FF2B5EF4-FFF2-40B4-BE49-F238E27FC236}">
                <a16:creationId xmlns:a16="http://schemas.microsoft.com/office/drawing/2014/main" id="{D446A48D-3A91-D042-B9BD-0834A734BB8B}"/>
              </a:ext>
            </a:extLst>
          </p:cNvPr>
          <p:cNvSpPr>
            <a:spLocks noGrp="1"/>
          </p:cNvSpPr>
          <p:nvPr>
            <p:ph type="pic" sz="quarter" idx="11"/>
          </p:nvPr>
        </p:nvSpPr>
        <p:spPr>
          <a:xfrm>
            <a:off x="8647039" y="-1"/>
            <a:ext cx="3544961" cy="5270501"/>
          </a:xfrm>
          <a:prstGeom prst="rect">
            <a:avLst/>
          </a:prstGeom>
        </p:spPr>
        <p:txBody>
          <a:bodyPr/>
          <a:lstStyle/>
          <a:p>
            <a:endParaRPr lang="en-US"/>
          </a:p>
        </p:txBody>
      </p:sp>
      <p:sp>
        <p:nvSpPr>
          <p:cNvPr id="13" name="Title 1"/>
          <p:cNvSpPr>
            <a:spLocks noGrp="1"/>
          </p:cNvSpPr>
          <p:nvPr>
            <p:ph type="title" hasCustomPrompt="1"/>
          </p:nvPr>
        </p:nvSpPr>
        <p:spPr>
          <a:xfrm>
            <a:off x="561474" y="1520158"/>
            <a:ext cx="7511715" cy="639358"/>
          </a:xfrm>
          <a:prstGeom prst="rect">
            <a:avLst/>
          </a:prstGeom>
        </p:spPr>
        <p:txBody>
          <a:bodyPr/>
          <a:lstStyle>
            <a:lvl1pPr>
              <a:defRPr sz="3600" b="1">
                <a:solidFill>
                  <a:srgbClr val="7C878E"/>
                </a:solidFill>
                <a:latin typeface="Arial" panose="020B0604020202020204" pitchFamily="34" charset="0"/>
                <a:cs typeface="Arial" panose="020B0604020202020204" pitchFamily="34" charset="0"/>
              </a:defRPr>
            </a:lvl1pPr>
          </a:lstStyle>
          <a:p>
            <a:r>
              <a:rPr lang="en-US" dirty="0"/>
              <a:t>Header</a:t>
            </a:r>
          </a:p>
        </p:txBody>
      </p:sp>
    </p:spTree>
    <p:extLst>
      <p:ext uri="{BB962C8B-B14F-4D97-AF65-F5344CB8AC3E}">
        <p14:creationId xmlns:p14="http://schemas.microsoft.com/office/powerpoint/2010/main" val="6268663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F7F5C893-AFC1-214F-AA23-AA20B7E54EED}"/>
              </a:ext>
            </a:extLst>
          </p:cNvPr>
          <p:cNvSpPr>
            <a:spLocks noGrp="1"/>
          </p:cNvSpPr>
          <p:nvPr>
            <p:ph idx="1"/>
          </p:nvPr>
        </p:nvSpPr>
        <p:spPr>
          <a:xfrm>
            <a:off x="577705" y="2045369"/>
            <a:ext cx="3856782" cy="3347372"/>
          </a:xfrm>
          <a:prstGeom prst="rect">
            <a:avLst/>
          </a:prstGeom>
        </p:spPr>
        <p:txBody>
          <a:bodyPr/>
          <a:lstStyle>
            <a:lvl1pPr>
              <a:lnSpc>
                <a:spcPct val="100000"/>
              </a:lnSpc>
              <a:defRPr sz="1600" b="0" i="0">
                <a:latin typeface="Arial" panose="020B0604020202020204" pitchFamily="34" charset="0"/>
                <a:cs typeface="Arial" panose="020B0604020202020204" pitchFamily="34" charset="0"/>
              </a:defRPr>
            </a:lvl1pPr>
            <a:lvl2pPr>
              <a:defRPr sz="1200" b="0" i="0">
                <a:latin typeface="Arial" panose="020B0604020202020204" pitchFamily="34" charset="0"/>
                <a:cs typeface="Arial" panose="020B0604020202020204" pitchFamily="34" charset="0"/>
              </a:defRPr>
            </a:lvl2pPr>
            <a:lvl3pPr>
              <a:defRPr sz="1100" b="0" i="0">
                <a:latin typeface="Arial" panose="020B0604020202020204" pitchFamily="34" charset="0"/>
                <a:cs typeface="Arial" panose="020B0604020202020204" pitchFamily="34" charset="0"/>
              </a:defRPr>
            </a:lvl3pPr>
            <a:lvl4pPr>
              <a:defRPr sz="1051" b="0" i="0">
                <a:latin typeface="Arial" panose="020B0604020202020204" pitchFamily="34" charset="0"/>
                <a:cs typeface="Arial" panose="020B0604020202020204" pitchFamily="34" charset="0"/>
              </a:defRPr>
            </a:lvl4pPr>
            <a:lvl5pPr>
              <a:defRPr sz="1051" b="0" i="0">
                <a:latin typeface="Arial" panose="020B0604020202020204" pitchFamily="34" charset="0"/>
                <a:cs typeface="Arial" panose="020B0604020202020204" pitchFamily="34" charset="0"/>
              </a:defRPr>
            </a:lvl5pPr>
          </a:lstStyle>
          <a:p>
            <a:pPr lvl="0"/>
            <a:r>
              <a:rPr lang="en-US" dirty="0"/>
              <a:t>Click to edit Master text styles</a:t>
            </a:r>
          </a:p>
        </p:txBody>
      </p:sp>
      <p:sp>
        <p:nvSpPr>
          <p:cNvPr id="10" name="Text Placeholder 9">
            <a:extLst>
              <a:ext uri="{FF2B5EF4-FFF2-40B4-BE49-F238E27FC236}">
                <a16:creationId xmlns:a16="http://schemas.microsoft.com/office/drawing/2014/main" id="{FA3898BC-F303-6C4A-9B15-B424F3FAC75A}"/>
              </a:ext>
            </a:extLst>
          </p:cNvPr>
          <p:cNvSpPr>
            <a:spLocks noGrp="1"/>
          </p:cNvSpPr>
          <p:nvPr>
            <p:ph type="body" sz="quarter" idx="10" hasCustomPrompt="1"/>
          </p:nvPr>
        </p:nvSpPr>
        <p:spPr>
          <a:xfrm>
            <a:off x="577705" y="1533527"/>
            <a:ext cx="3856782" cy="511841"/>
          </a:xfrm>
          <a:prstGeom prst="rect">
            <a:avLst/>
          </a:prstGeom>
        </p:spPr>
        <p:txBody>
          <a:bodyPr/>
          <a:lstStyle>
            <a:lvl1pPr marL="0" indent="0">
              <a:buNone/>
              <a:defRPr>
                <a:solidFill>
                  <a:srgbClr val="4F2C1D"/>
                </a:solidFill>
                <a:latin typeface="Arial" panose="020B0604020202020204" pitchFamily="34" charset="0"/>
                <a:cs typeface="Arial" panose="020B0604020202020204" pitchFamily="34" charset="0"/>
              </a:defRPr>
            </a:lvl1pPr>
          </a:lstStyle>
          <a:p>
            <a:pPr lvl="0"/>
            <a:r>
              <a:rPr lang="en-US" dirty="0"/>
              <a:t>Subhead</a:t>
            </a:r>
          </a:p>
        </p:txBody>
      </p:sp>
      <p:sp>
        <p:nvSpPr>
          <p:cNvPr id="11" name="Chart Placeholder 7">
            <a:extLst>
              <a:ext uri="{FF2B5EF4-FFF2-40B4-BE49-F238E27FC236}">
                <a16:creationId xmlns:a16="http://schemas.microsoft.com/office/drawing/2014/main" id="{1839F63E-1986-AB40-9697-98B13AB7A530}"/>
              </a:ext>
            </a:extLst>
          </p:cNvPr>
          <p:cNvSpPr>
            <a:spLocks noGrp="1"/>
          </p:cNvSpPr>
          <p:nvPr>
            <p:ph type="chart" sz="quarter" idx="11"/>
          </p:nvPr>
        </p:nvSpPr>
        <p:spPr>
          <a:xfrm>
            <a:off x="4816706" y="1533527"/>
            <a:ext cx="6834619" cy="3859213"/>
          </a:xfrm>
          <a:prstGeom prst="rect">
            <a:avLst/>
          </a:prstGeom>
        </p:spPr>
        <p:txBody>
          <a:bodyPr/>
          <a:lstStyle/>
          <a:p>
            <a:endParaRPr lang="en-US"/>
          </a:p>
        </p:txBody>
      </p:sp>
      <p:sp>
        <p:nvSpPr>
          <p:cNvPr id="12" name="Title 1"/>
          <p:cNvSpPr txBox="1">
            <a:spLocks/>
          </p:cNvSpPr>
          <p:nvPr userDrawn="1"/>
        </p:nvSpPr>
        <p:spPr>
          <a:xfrm>
            <a:off x="4816706" y="894169"/>
            <a:ext cx="6834619" cy="639358"/>
          </a:xfrm>
          <a:prstGeom prst="rect">
            <a:avLst/>
          </a:prstGeom>
        </p:spPr>
        <p:txBody>
          <a:bodyPr/>
          <a:lstStyle>
            <a:lvl1pPr algn="l" defTabSz="914400" rtl="0" eaLnBrk="1" latinLnBrk="0" hangingPunct="1">
              <a:lnSpc>
                <a:spcPct val="90000"/>
              </a:lnSpc>
              <a:spcBef>
                <a:spcPct val="0"/>
              </a:spcBef>
              <a:buNone/>
              <a:defRPr sz="3600" b="1" kern="1200">
                <a:solidFill>
                  <a:srgbClr val="00BBDC"/>
                </a:solidFill>
                <a:latin typeface="Arial" panose="020B0604020202020204" pitchFamily="34" charset="0"/>
                <a:ea typeface="+mj-ea"/>
                <a:cs typeface="Arial" panose="020B0604020202020204" pitchFamily="34" charset="0"/>
              </a:defRPr>
            </a:lvl1pPr>
          </a:lstStyle>
          <a:p>
            <a:pPr algn="ctr"/>
            <a:r>
              <a:rPr lang="en-US" dirty="0">
                <a:solidFill>
                  <a:srgbClr val="7C878E"/>
                </a:solidFill>
              </a:rPr>
              <a:t>Header</a:t>
            </a:r>
          </a:p>
        </p:txBody>
      </p:sp>
    </p:spTree>
    <p:extLst>
      <p:ext uri="{BB962C8B-B14F-4D97-AF65-F5344CB8AC3E}">
        <p14:creationId xmlns:p14="http://schemas.microsoft.com/office/powerpoint/2010/main" val="163162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cknowledgement">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33CD68E7-329C-B3EB-5981-42647C444EB3}"/>
              </a:ext>
            </a:extLst>
          </p:cNvPr>
          <p:cNvSpPr txBox="1">
            <a:spLocks/>
          </p:cNvSpPr>
          <p:nvPr userDrawn="1"/>
        </p:nvSpPr>
        <p:spPr>
          <a:xfrm>
            <a:off x="666751" y="2634811"/>
            <a:ext cx="10858499" cy="2237874"/>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The University of Manitoba campuses are located on original lands of Anishinaabeg, Cree,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Ojibwe-Cree, Dakota and Dene peoples, and on the National Homeland of the Red River Métis.</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 </a:t>
            </a:r>
          </a:p>
          <a:p>
            <a:pPr>
              <a:lnSpc>
                <a:spcPct val="100000"/>
              </a:lnSpc>
              <a:spcBef>
                <a:spcPts val="0"/>
              </a:spcBef>
            </a:pPr>
            <a:r>
              <a:rPr lang="en-US" sz="2000" dirty="0">
                <a:solidFill>
                  <a:srgbClr val="000000"/>
                </a:solidFill>
                <a:latin typeface="Calibri" panose="020F0502020204030204" pitchFamily="34" charset="0"/>
                <a:ea typeface="Calibri" panose="020F0502020204030204" pitchFamily="34" charset="0"/>
              </a:rPr>
              <a:t>We respect the Treaties that were made on these territories, we acknowledge the harms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and mistakes of the past, and we dedicate ourselves to move forward in partnership </a:t>
            </a:r>
            <a:br>
              <a:rPr lang="en-US" sz="2000" dirty="0">
                <a:solidFill>
                  <a:srgbClr val="000000"/>
                </a:solidFill>
                <a:latin typeface="Calibri" panose="020F0502020204030204" pitchFamily="34" charset="0"/>
                <a:ea typeface="Calibri" panose="020F0502020204030204" pitchFamily="34" charset="0"/>
              </a:rPr>
            </a:br>
            <a:r>
              <a:rPr lang="en-US" sz="2000" dirty="0">
                <a:solidFill>
                  <a:srgbClr val="000000"/>
                </a:solidFill>
                <a:latin typeface="Calibri" panose="020F0502020204030204" pitchFamily="34" charset="0"/>
                <a:ea typeface="Calibri" panose="020F0502020204030204" pitchFamily="34" charset="0"/>
              </a:rPr>
              <a:t>with Indigenous communities in a spirit of Reconciliation and collaboration.</a:t>
            </a:r>
            <a:endParaRPr lang="en-US" sz="2000" dirty="0">
              <a:latin typeface="Calibri" panose="020F0502020204030204" pitchFamily="34" charset="0"/>
              <a:ea typeface="Calibri" panose="020F0502020204030204" pitchFamily="34" charset="0"/>
            </a:endParaRPr>
          </a:p>
        </p:txBody>
      </p:sp>
      <p:sp>
        <p:nvSpPr>
          <p:cNvPr id="4" name="Content Placeholder 2">
            <a:extLst>
              <a:ext uri="{FF2B5EF4-FFF2-40B4-BE49-F238E27FC236}">
                <a16:creationId xmlns:a16="http://schemas.microsoft.com/office/drawing/2014/main" id="{A96F4753-4FB6-1DE3-9921-514D7C4A285C}"/>
              </a:ext>
            </a:extLst>
          </p:cNvPr>
          <p:cNvSpPr txBox="1">
            <a:spLocks/>
          </p:cNvSpPr>
          <p:nvPr userDrawn="1"/>
        </p:nvSpPr>
        <p:spPr>
          <a:xfrm>
            <a:off x="2260934" y="2024391"/>
            <a:ext cx="7670132" cy="461176"/>
          </a:xfrm>
          <a:prstGeom prst="rect">
            <a:avLst/>
          </a:prstGeom>
        </p:spPr>
        <p:txBody>
          <a:bodyPr/>
          <a:lstStyle>
            <a:lvl1pPr marL="0" indent="0" algn="ctr" defTabSz="914400" rtl="0" eaLnBrk="1" latinLnBrk="0" hangingPunct="1">
              <a:lnSpc>
                <a:spcPct val="90000"/>
              </a:lnSpc>
              <a:spcBef>
                <a:spcPts val="6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lang="en-CA" sz="2400" b="1" dirty="0">
                <a:solidFill>
                  <a:srgbClr val="002F6C"/>
                </a:solidFill>
                <a:latin typeface="Arial" panose="020B0604020202020204" pitchFamily="34" charset="0"/>
                <a:cs typeface="Arial" panose="020B0604020202020204" pitchFamily="34" charset="0"/>
              </a:rPr>
              <a:t>Traditional Territories Acknowledgement</a:t>
            </a:r>
          </a:p>
        </p:txBody>
      </p:sp>
      <p:pic>
        <p:nvPicPr>
          <p:cNvPr id="5" name="Picture 4">
            <a:extLst>
              <a:ext uri="{FF2B5EF4-FFF2-40B4-BE49-F238E27FC236}">
                <a16:creationId xmlns:a16="http://schemas.microsoft.com/office/drawing/2014/main" id="{16957D70-4902-AEB0-ED7F-32EB2D7EA751}"/>
              </a:ext>
            </a:extLst>
          </p:cNvPr>
          <p:cNvPicPr>
            <a:picLocks noChangeAspect="1"/>
          </p:cNvPicPr>
          <p:nvPr userDrawn="1"/>
        </p:nvPicPr>
        <p:blipFill>
          <a:blip r:embed="rId2"/>
          <a:stretch>
            <a:fillRect/>
          </a:stretch>
        </p:blipFill>
        <p:spPr>
          <a:xfrm>
            <a:off x="0" y="-15875"/>
            <a:ext cx="12192000" cy="381000"/>
          </a:xfrm>
          <a:prstGeom prst="rect">
            <a:avLst/>
          </a:prstGeom>
        </p:spPr>
      </p:pic>
    </p:spTree>
    <p:extLst>
      <p:ext uri="{BB962C8B-B14F-4D97-AF65-F5344CB8AC3E}">
        <p14:creationId xmlns:p14="http://schemas.microsoft.com/office/powerpoint/2010/main" val="508018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8698832" y="5790050"/>
            <a:ext cx="2955642" cy="760894"/>
          </a:xfrm>
          <a:prstGeom prst="rect">
            <a:avLst/>
          </a:prstGeom>
        </p:spPr>
      </p:pic>
      <p:sp>
        <p:nvSpPr>
          <p:cNvPr id="8" name="Footer Placeholder 4"/>
          <p:cNvSpPr txBox="1">
            <a:spLocks/>
          </p:cNvSpPr>
          <p:nvPr userDrawn="1"/>
        </p:nvSpPr>
        <p:spPr>
          <a:xfrm>
            <a:off x="549442" y="389240"/>
            <a:ext cx="4114800" cy="365125"/>
          </a:xfrm>
          <a:prstGeom prst="rect">
            <a:avLst/>
          </a:prstGeom>
        </p:spPr>
        <p:txBody>
          <a:bodyPr vert="horz" lIns="91440" tIns="45720" rIns="91440" bIns="45720" rtlCol="0" anchor="ctr"/>
          <a:lstStyle>
            <a:defPPr>
              <a:defRPr lang="en-US"/>
            </a:defPPr>
            <a:lvl1pPr marL="0" algn="l" defTabSz="914400" rtl="0" eaLnBrk="1" latinLnBrk="0" hangingPunct="1">
              <a:defRPr sz="1600" b="1" kern="1200">
                <a:solidFill>
                  <a:srgbClr val="4F2C1D"/>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0" dirty="0"/>
              <a:t>RFHS / </a:t>
            </a:r>
            <a:r>
              <a:rPr lang="en-US" sz="1100" b="1" dirty="0"/>
              <a:t>Dr. Gerald</a:t>
            </a:r>
            <a:r>
              <a:rPr lang="en-US" sz="1100" b="1" baseline="0" dirty="0"/>
              <a:t> </a:t>
            </a:r>
            <a:r>
              <a:rPr lang="en-US" sz="1100" b="1" baseline="0" dirty="0" err="1"/>
              <a:t>Niznick</a:t>
            </a:r>
            <a:r>
              <a:rPr lang="en-US" sz="1100" b="1" baseline="0" dirty="0"/>
              <a:t> College of Dentistry</a:t>
            </a:r>
            <a:endParaRPr lang="en-US" sz="1100" b="1" dirty="0"/>
          </a:p>
        </p:txBody>
      </p:sp>
      <p:sp>
        <p:nvSpPr>
          <p:cNvPr id="9" name="Rectangle 8"/>
          <p:cNvSpPr/>
          <p:nvPr userDrawn="1"/>
        </p:nvSpPr>
        <p:spPr>
          <a:xfrm>
            <a:off x="549442" y="6107851"/>
            <a:ext cx="2710999" cy="369332"/>
          </a:xfrm>
          <a:prstGeom prst="rect">
            <a:avLst/>
          </a:prstGeom>
        </p:spPr>
        <p:txBody>
          <a:bodyPr wrap="none">
            <a:spAutoFit/>
          </a:bodyPr>
          <a:lstStyle/>
          <a:p>
            <a:r>
              <a:rPr lang="en-US" b="1" dirty="0">
                <a:solidFill>
                  <a:srgbClr val="4F2C1D"/>
                </a:solidFill>
                <a:latin typeface="Arial" panose="020B0604020202020204" pitchFamily="34" charset="0"/>
                <a:cs typeface="Arial" panose="020B0604020202020204" pitchFamily="34" charset="0"/>
              </a:rPr>
              <a:t>umanitoba.ca/dentistry</a:t>
            </a:r>
          </a:p>
        </p:txBody>
      </p:sp>
    </p:spTree>
    <p:extLst>
      <p:ext uri="{BB962C8B-B14F-4D97-AF65-F5344CB8AC3E}">
        <p14:creationId xmlns:p14="http://schemas.microsoft.com/office/powerpoint/2010/main" val="1022972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9"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3.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Presentation Title</a:t>
            </a:r>
            <a:endParaRPr lang="en-US" dirty="0"/>
          </a:p>
        </p:txBody>
      </p:sp>
      <p:sp>
        <p:nvSpPr>
          <p:cNvPr id="3" name="Subtitle 2"/>
          <p:cNvSpPr>
            <a:spLocks noGrp="1"/>
          </p:cNvSpPr>
          <p:nvPr>
            <p:ph type="subTitle" idx="1"/>
          </p:nvPr>
        </p:nvSpPr>
        <p:spPr/>
        <p:txBody>
          <a:bodyPr/>
          <a:lstStyle/>
          <a:p>
            <a:r>
              <a:rPr lang="en-CA" dirty="0"/>
              <a:t>Presentation Subtitle</a:t>
            </a:r>
            <a:endParaRPr lang="en-US" dirty="0"/>
          </a:p>
        </p:txBody>
      </p:sp>
    </p:spTree>
    <p:extLst>
      <p:ext uri="{BB962C8B-B14F-4D97-AF65-F5344CB8AC3E}">
        <p14:creationId xmlns:p14="http://schemas.microsoft.com/office/powerpoint/2010/main" val="4148261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3602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use this presentation</a:t>
            </a:r>
          </a:p>
        </p:txBody>
      </p:sp>
      <p:sp>
        <p:nvSpPr>
          <p:cNvPr id="3" name="Content Placeholder 2"/>
          <p:cNvSpPr>
            <a:spLocks noGrp="1"/>
          </p:cNvSpPr>
          <p:nvPr>
            <p:ph idx="1"/>
          </p:nvPr>
        </p:nvSpPr>
        <p:spPr>
          <a:xfrm>
            <a:off x="561474" y="2129590"/>
            <a:ext cx="10916652" cy="2589964"/>
          </a:xfrm>
        </p:spPr>
        <p:txBody>
          <a:bodyPr/>
          <a:lstStyle/>
          <a:p>
            <a:pPr marL="0" indent="0">
              <a:lnSpc>
                <a:spcPct val="130000"/>
              </a:lnSpc>
              <a:buNone/>
            </a:pPr>
            <a:r>
              <a:rPr lang="en-US" sz="1800" b="1" dirty="0"/>
              <a:t>Please note: </a:t>
            </a:r>
            <a:r>
              <a:rPr lang="en-US" sz="1800" dirty="0"/>
              <a:t>This template has a variety of slides for your use. To select a slide style, click on the “New Slide” drop down menu, choose the desired option and start typing. To avoid formatting issues when copying and pasting text, select the “Paste Options” icon after text has been pasted, and click “Keep Text Only”.</a:t>
            </a:r>
          </a:p>
          <a:p>
            <a:pPr marL="0" indent="0">
              <a:lnSpc>
                <a:spcPct val="130000"/>
              </a:lnSpc>
              <a:spcBef>
                <a:spcPts val="1224"/>
              </a:spcBef>
              <a:buNone/>
            </a:pPr>
            <a:r>
              <a:rPr lang="en-US" sz="1800" dirty="0"/>
              <a:t>The following slides are here for visual reference only. Please delete this “How to” slide and edit the presentation as needed. When the presentation is complete, select the appropriate file size for output under the “Reduce File Size” menu.</a:t>
            </a:r>
          </a:p>
          <a:p>
            <a:endParaRPr lang="en-US" sz="1800" dirty="0"/>
          </a:p>
        </p:txBody>
      </p:sp>
    </p:spTree>
    <p:extLst>
      <p:ext uri="{BB962C8B-B14F-4D97-AF65-F5344CB8AC3E}">
        <p14:creationId xmlns:p14="http://schemas.microsoft.com/office/powerpoint/2010/main" val="36774429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Header</a:t>
            </a:r>
            <a:endParaRPr lang="en-US" dirty="0"/>
          </a:p>
        </p:txBody>
      </p:sp>
      <p:sp>
        <p:nvSpPr>
          <p:cNvPr id="3" name="Content Placeholder 2"/>
          <p:cNvSpPr>
            <a:spLocks noGrp="1"/>
          </p:cNvSpPr>
          <p:nvPr>
            <p:ph idx="1"/>
          </p:nvPr>
        </p:nvSpPr>
        <p:spPr/>
        <p:txBody>
          <a:bodyPr/>
          <a:lstStyle/>
          <a:p>
            <a:pPr marL="0" indent="0">
              <a:buNone/>
            </a:pPr>
            <a:r>
              <a:rPr lang="en-CA" sz="2000" dirty="0"/>
              <a:t>Plenty of space for text and images without additional restrictions due to graphic elements. Increased ease of use and adaptability. Please ensure the colours assigned remain the same for consistency across all colleges and the </a:t>
            </a:r>
            <a:r>
              <a:rPr lang="en-CA" sz="2000" dirty="0" err="1"/>
              <a:t>Rady</a:t>
            </a:r>
            <a:r>
              <a:rPr lang="en-CA" sz="2000" dirty="0"/>
              <a:t> faculty.</a:t>
            </a:r>
          </a:p>
        </p:txBody>
      </p:sp>
      <p:sp>
        <p:nvSpPr>
          <p:cNvPr id="4" name="Subtitle 2"/>
          <p:cNvSpPr txBox="1">
            <a:spLocks/>
          </p:cNvSpPr>
          <p:nvPr/>
        </p:nvSpPr>
        <p:spPr>
          <a:xfrm>
            <a:off x="537406" y="2114092"/>
            <a:ext cx="9144000" cy="44057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CA" dirty="0">
                <a:solidFill>
                  <a:srgbClr val="4F2C1D"/>
                </a:solidFill>
              </a:rPr>
              <a:t>One font used (Arial) at different sizes, colours and weights</a:t>
            </a:r>
            <a:endParaRPr lang="en-US" dirty="0">
              <a:solidFill>
                <a:srgbClr val="4F2C1D"/>
              </a:solidFill>
            </a:endParaRPr>
          </a:p>
        </p:txBody>
      </p:sp>
    </p:spTree>
    <p:extLst>
      <p:ext uri="{BB962C8B-B14F-4D97-AF65-F5344CB8AC3E}">
        <p14:creationId xmlns:p14="http://schemas.microsoft.com/office/powerpoint/2010/main" val="1748806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CA" dirty="0"/>
              <a:t>Campus Life</a:t>
            </a:r>
            <a:endParaRPr lang="en-US" dirty="0"/>
          </a:p>
        </p:txBody>
      </p:sp>
      <p:sp>
        <p:nvSpPr>
          <p:cNvPr id="6" name="Content Placeholder 5"/>
          <p:cNvSpPr>
            <a:spLocks noGrp="1"/>
          </p:cNvSpPr>
          <p:nvPr>
            <p:ph idx="1"/>
          </p:nvPr>
        </p:nvSpPr>
        <p:spPr>
          <a:xfrm>
            <a:off x="626961" y="4172198"/>
            <a:ext cx="3098690" cy="1435250"/>
          </a:xfrm>
        </p:spPr>
        <p:txBody>
          <a:bodyPr/>
          <a:lstStyle/>
          <a:p>
            <a:r>
              <a:rPr lang="en-US" sz="1600" dirty="0"/>
              <a:t>Lorem ipsum dolor sit </a:t>
            </a:r>
            <a:r>
              <a:rPr lang="en-US" sz="1600" dirty="0" err="1"/>
              <a:t>amet</a:t>
            </a:r>
            <a:r>
              <a:rPr lang="en-US" sz="1600" dirty="0"/>
              <a:t>, </a:t>
            </a:r>
            <a:r>
              <a:rPr lang="en-US" sz="1600" dirty="0" err="1"/>
              <a:t>consectetur</a:t>
            </a:r>
            <a:r>
              <a:rPr lang="en-US" sz="1600" dirty="0"/>
              <a:t> </a:t>
            </a:r>
            <a:r>
              <a:rPr lang="en-US" sz="1600" dirty="0" err="1"/>
              <a:t>adipiscing</a:t>
            </a:r>
            <a:r>
              <a:rPr lang="en-US" sz="1600" dirty="0"/>
              <a:t> </a:t>
            </a:r>
            <a:r>
              <a:rPr lang="en-US" sz="1600" dirty="0" err="1"/>
              <a:t>elit</a:t>
            </a:r>
            <a:r>
              <a:rPr lang="en-US" sz="1600" dirty="0"/>
              <a:t>. </a:t>
            </a:r>
            <a:r>
              <a:rPr lang="en-US" sz="1600" dirty="0" err="1"/>
              <a:t>Suspendisse</a:t>
            </a:r>
            <a:r>
              <a:rPr lang="en-US" sz="1600" dirty="0"/>
              <a:t> </a:t>
            </a:r>
            <a:r>
              <a:rPr lang="en-US" sz="1600" dirty="0" err="1"/>
              <a:t>hendrerit</a:t>
            </a:r>
            <a:r>
              <a:rPr lang="en-US" sz="1600" dirty="0"/>
              <a:t> nisi </a:t>
            </a:r>
            <a:r>
              <a:rPr lang="en-US" sz="1600" dirty="0" err="1"/>
              <a:t>orci</a:t>
            </a:r>
            <a:r>
              <a:rPr lang="en-US" sz="1600" dirty="0"/>
              <a:t>, ac </a:t>
            </a:r>
            <a:r>
              <a:rPr lang="en-US" sz="1600" dirty="0" err="1"/>
              <a:t>efficitur</a:t>
            </a:r>
            <a:r>
              <a:rPr lang="en-US" sz="1600" dirty="0"/>
              <a:t> </a:t>
            </a:r>
            <a:r>
              <a:rPr lang="en-US" sz="1600" dirty="0" err="1"/>
              <a:t>massa</a:t>
            </a:r>
            <a:r>
              <a:rPr lang="en-US" sz="1600" dirty="0"/>
              <a:t> semper </a:t>
            </a:r>
            <a:r>
              <a:rPr lang="en-US" sz="1600" dirty="0" err="1"/>
              <a:t>quis</a:t>
            </a:r>
            <a:r>
              <a:rPr lang="en-US" sz="1600" dirty="0"/>
              <a:t>.</a:t>
            </a:r>
          </a:p>
        </p:txBody>
      </p:sp>
      <p:sp>
        <p:nvSpPr>
          <p:cNvPr id="7" name="Text Placeholder 6"/>
          <p:cNvSpPr>
            <a:spLocks noGrp="1"/>
          </p:cNvSpPr>
          <p:nvPr>
            <p:ph type="body" sz="quarter" idx="10"/>
          </p:nvPr>
        </p:nvSpPr>
        <p:spPr>
          <a:xfrm>
            <a:off x="591790" y="3668514"/>
            <a:ext cx="3098690" cy="393700"/>
          </a:xfrm>
        </p:spPr>
        <p:txBody>
          <a:bodyPr/>
          <a:lstStyle/>
          <a:p>
            <a:r>
              <a:rPr lang="en-CA" dirty="0"/>
              <a:t>Environment</a:t>
            </a:r>
            <a:endParaRPr lang="en-US" dirty="0"/>
          </a:p>
        </p:txBody>
      </p:sp>
      <p:sp>
        <p:nvSpPr>
          <p:cNvPr id="8" name="Content Placeholder 7"/>
          <p:cNvSpPr>
            <a:spLocks noGrp="1"/>
          </p:cNvSpPr>
          <p:nvPr>
            <p:ph idx="12"/>
          </p:nvPr>
        </p:nvSpPr>
        <p:spPr>
          <a:xfrm>
            <a:off x="4351068" y="4172198"/>
            <a:ext cx="3098690" cy="1435250"/>
          </a:xfrm>
        </p:spPr>
        <p:txBody>
          <a:bodyPr/>
          <a:lstStyle/>
          <a:p>
            <a:r>
              <a:rPr lang="en-US" sz="1600" dirty="0" err="1"/>
              <a:t>Mauris</a:t>
            </a:r>
            <a:r>
              <a:rPr lang="en-US" sz="1600" dirty="0"/>
              <a:t> a </a:t>
            </a:r>
            <a:r>
              <a:rPr lang="en-US" sz="1600" dirty="0" err="1"/>
              <a:t>varius</a:t>
            </a:r>
            <a:r>
              <a:rPr lang="en-US" sz="1600" dirty="0"/>
              <a:t> nisi, </a:t>
            </a:r>
            <a:r>
              <a:rPr lang="en-US" sz="1600" dirty="0" err="1"/>
              <a:t>nec</a:t>
            </a:r>
            <a:r>
              <a:rPr lang="en-US" sz="1600" dirty="0"/>
              <a:t> </a:t>
            </a:r>
            <a:r>
              <a:rPr lang="en-US" sz="1600" dirty="0" err="1"/>
              <a:t>malesuada</a:t>
            </a:r>
            <a:r>
              <a:rPr lang="en-US" sz="1600" dirty="0"/>
              <a:t> </a:t>
            </a:r>
            <a:r>
              <a:rPr lang="en-US" sz="1600" dirty="0" err="1"/>
              <a:t>nunc</a:t>
            </a:r>
            <a:r>
              <a:rPr lang="en-US" sz="1600" dirty="0"/>
              <a:t>. </a:t>
            </a:r>
            <a:r>
              <a:rPr lang="en-US" sz="1600" dirty="0" err="1"/>
              <a:t>Sed</a:t>
            </a:r>
            <a:r>
              <a:rPr lang="en-US" sz="1600" dirty="0"/>
              <a:t> </a:t>
            </a:r>
            <a:r>
              <a:rPr lang="en-US" sz="1600" dirty="0" err="1"/>
              <a:t>varius</a:t>
            </a:r>
            <a:r>
              <a:rPr lang="en-US" sz="1600" dirty="0"/>
              <a:t> </a:t>
            </a:r>
            <a:r>
              <a:rPr lang="en-US" sz="1600" dirty="0" err="1"/>
              <a:t>nibh</a:t>
            </a:r>
            <a:r>
              <a:rPr lang="en-US" sz="1600" dirty="0"/>
              <a:t> </a:t>
            </a:r>
            <a:r>
              <a:rPr lang="en-US" sz="1600" dirty="0" err="1"/>
              <a:t>nec</a:t>
            </a:r>
            <a:r>
              <a:rPr lang="en-US" sz="1600" dirty="0"/>
              <a:t> </a:t>
            </a:r>
            <a:r>
              <a:rPr lang="en-US" sz="1600" dirty="0" err="1"/>
              <a:t>odio</a:t>
            </a:r>
            <a:r>
              <a:rPr lang="en-US" sz="1600" dirty="0"/>
              <a:t> </a:t>
            </a:r>
            <a:r>
              <a:rPr lang="en-US" sz="1600" dirty="0" err="1"/>
              <a:t>pellentesque</a:t>
            </a:r>
            <a:r>
              <a:rPr lang="en-US" sz="1600" dirty="0"/>
              <a:t> </a:t>
            </a:r>
            <a:r>
              <a:rPr lang="en-US" sz="1600" dirty="0" err="1"/>
              <a:t>rutrum</a:t>
            </a:r>
            <a:r>
              <a:rPr lang="en-US" sz="1600" dirty="0"/>
              <a:t>.</a:t>
            </a:r>
          </a:p>
        </p:txBody>
      </p:sp>
      <p:sp>
        <p:nvSpPr>
          <p:cNvPr id="9" name="Text Placeholder 8"/>
          <p:cNvSpPr>
            <a:spLocks noGrp="1"/>
          </p:cNvSpPr>
          <p:nvPr>
            <p:ph type="body" sz="quarter" idx="13"/>
          </p:nvPr>
        </p:nvSpPr>
        <p:spPr>
          <a:xfrm>
            <a:off x="4379166" y="3668514"/>
            <a:ext cx="3098690" cy="393700"/>
          </a:xfrm>
        </p:spPr>
        <p:txBody>
          <a:bodyPr/>
          <a:lstStyle/>
          <a:p>
            <a:r>
              <a:rPr lang="en-CA" dirty="0"/>
              <a:t>Student Services</a:t>
            </a:r>
            <a:endParaRPr lang="en-US" dirty="0"/>
          </a:p>
        </p:txBody>
      </p:sp>
      <p:sp>
        <p:nvSpPr>
          <p:cNvPr id="10" name="Content Placeholder 9"/>
          <p:cNvSpPr>
            <a:spLocks noGrp="1"/>
          </p:cNvSpPr>
          <p:nvPr>
            <p:ph idx="15"/>
          </p:nvPr>
        </p:nvSpPr>
        <p:spPr>
          <a:xfrm>
            <a:off x="8164341" y="4172198"/>
            <a:ext cx="3098690" cy="1435250"/>
          </a:xfrm>
        </p:spPr>
        <p:txBody>
          <a:bodyPr/>
          <a:lstStyle/>
          <a:p>
            <a:r>
              <a:rPr lang="en-US" sz="1600" dirty="0"/>
              <a:t>Nam </a:t>
            </a:r>
            <a:r>
              <a:rPr lang="en-US" sz="1600" dirty="0" err="1"/>
              <a:t>sed</a:t>
            </a:r>
            <a:r>
              <a:rPr lang="en-US" sz="1600" dirty="0"/>
              <a:t> </a:t>
            </a:r>
            <a:r>
              <a:rPr lang="en-US" sz="1600" dirty="0" err="1"/>
              <a:t>congue</a:t>
            </a:r>
            <a:r>
              <a:rPr lang="en-US" sz="1600" dirty="0"/>
              <a:t> </a:t>
            </a:r>
            <a:r>
              <a:rPr lang="en-US" sz="1600" dirty="0" err="1"/>
              <a:t>turpis</a:t>
            </a:r>
            <a:r>
              <a:rPr lang="en-US" sz="1600" dirty="0"/>
              <a:t>. </a:t>
            </a:r>
          </a:p>
        </p:txBody>
      </p:sp>
      <p:sp>
        <p:nvSpPr>
          <p:cNvPr id="11" name="Text Placeholder 10"/>
          <p:cNvSpPr>
            <a:spLocks noGrp="1"/>
          </p:cNvSpPr>
          <p:nvPr>
            <p:ph type="body" sz="quarter" idx="16"/>
          </p:nvPr>
        </p:nvSpPr>
        <p:spPr>
          <a:xfrm>
            <a:off x="8164340" y="3668514"/>
            <a:ext cx="3098690" cy="393700"/>
          </a:xfrm>
        </p:spPr>
        <p:txBody>
          <a:bodyPr/>
          <a:lstStyle/>
          <a:p>
            <a:r>
              <a:rPr lang="en-CA" dirty="0"/>
              <a:t>Accessibility</a:t>
            </a:r>
            <a:endParaRPr lang="en-US" dirty="0"/>
          </a:p>
        </p:txBody>
      </p:sp>
      <p:pic>
        <p:nvPicPr>
          <p:cNvPr id="15" name="Picture Placeholder 2">
            <a:extLst>
              <a:ext uri="{FF2B5EF4-FFF2-40B4-BE49-F238E27FC236}">
                <a16:creationId xmlns:a16="http://schemas.microsoft.com/office/drawing/2014/main" id="{1B7E9E2B-C59D-B24A-8F5B-5B1342E52276}"/>
              </a:ext>
            </a:extLst>
          </p:cNvPr>
          <p:cNvPicPr>
            <a:picLocks noGrp="1" noChangeAspect="1"/>
          </p:cNvPicPr>
          <p:nvPr>
            <p:ph type="pic" sz="quarter" idx="17"/>
          </p:nvPr>
        </p:nvPicPr>
        <p:blipFill>
          <a:blip r:embed="rId2" cstate="print">
            <a:extLst>
              <a:ext uri="{28A0092B-C50C-407E-A947-70E740481C1C}">
                <a14:useLocalDpi xmlns:a14="http://schemas.microsoft.com/office/drawing/2010/main"/>
              </a:ext>
            </a:extLst>
          </a:blip>
          <a:srcRect t="4610" b="4610"/>
          <a:stretch>
            <a:fillRect/>
          </a:stretch>
        </p:blipFill>
        <p:spPr>
          <a:xfrm>
            <a:off x="675770" y="2355081"/>
            <a:ext cx="3085046" cy="1100138"/>
          </a:xfrm>
        </p:spPr>
      </p:pic>
      <p:pic>
        <p:nvPicPr>
          <p:cNvPr id="17" name="Picture Placeholder 6">
            <a:extLst>
              <a:ext uri="{FF2B5EF4-FFF2-40B4-BE49-F238E27FC236}">
                <a16:creationId xmlns:a16="http://schemas.microsoft.com/office/drawing/2014/main" id="{FB28626A-049E-B240-A7FF-AE6FA06B26DB}"/>
              </a:ext>
            </a:extLst>
          </p:cNvPr>
          <p:cNvPicPr>
            <a:picLocks noGrp="1" noChangeAspect="1"/>
          </p:cNvPicPr>
          <p:nvPr>
            <p:ph type="pic" sz="quarter" idx="19"/>
          </p:nvPr>
        </p:nvPicPr>
        <p:blipFill rotWithShape="1">
          <a:blip r:embed="rId3" cstate="print">
            <a:extLst>
              <a:ext uri="{28A0092B-C50C-407E-A947-70E740481C1C}">
                <a14:useLocalDpi xmlns:a14="http://schemas.microsoft.com/office/drawing/2010/main"/>
              </a:ext>
            </a:extLst>
          </a:blip>
          <a:srcRect t="8730" b="8730"/>
          <a:stretch/>
        </p:blipFill>
        <p:spPr>
          <a:xfrm>
            <a:off x="8243041" y="2359622"/>
            <a:ext cx="3078326" cy="1100138"/>
          </a:xfrm>
        </p:spPr>
      </p:pic>
      <p:sp>
        <p:nvSpPr>
          <p:cNvPr id="14" name="Picture Placeholder 7">
            <a:extLst>
              <a:ext uri="{FF2B5EF4-FFF2-40B4-BE49-F238E27FC236}">
                <a16:creationId xmlns:a16="http://schemas.microsoft.com/office/drawing/2014/main" id="{3A5DE333-876F-5C41-BF9F-0FE4E3C92B59}"/>
              </a:ext>
            </a:extLst>
          </p:cNvPr>
          <p:cNvSpPr>
            <a:spLocks noGrp="1"/>
          </p:cNvSpPr>
          <p:nvPr>
            <p:ph type="pic" sz="quarter" idx="18"/>
          </p:nvPr>
        </p:nvSpPr>
        <p:spPr>
          <a:xfrm>
            <a:off x="4471826" y="2355082"/>
            <a:ext cx="3090253" cy="1100138"/>
          </a:xfrm>
          <a:prstGeom prst="rect">
            <a:avLst/>
          </a:prstGeom>
        </p:spPr>
        <p:txBody>
          <a:bodyPr/>
          <a:lstStyle>
            <a:lvl1pPr>
              <a:defRPr>
                <a:latin typeface="Arial" panose="020B0604020202020204" pitchFamily="34" charset="0"/>
                <a:cs typeface="Arial" panose="020B0604020202020204" pitchFamily="34" charset="0"/>
              </a:defRPr>
            </a:lvl1pPr>
          </a:lstStyle>
          <a:p>
            <a:endParaRPr lang="en-US" dirty="0"/>
          </a:p>
        </p:txBody>
      </p:sp>
      <p:pic>
        <p:nvPicPr>
          <p:cNvPr id="18" name="Picture Placeholder 4">
            <a:extLst>
              <a:ext uri="{FF2B5EF4-FFF2-40B4-BE49-F238E27FC236}">
                <a16:creationId xmlns:a16="http://schemas.microsoft.com/office/drawing/2014/main" id="{3B821144-59CE-3745-BC57-876A268EC362}"/>
              </a:ext>
            </a:extLst>
          </p:cNvPr>
          <p:cNvPicPr>
            <a:picLocks noChangeAspect="1"/>
          </p:cNvPicPr>
          <p:nvPr/>
        </p:nvPicPr>
        <p:blipFill rotWithShape="1">
          <a:blip r:embed="rId4" cstate="print">
            <a:extLst>
              <a:ext uri="{28A0092B-C50C-407E-A947-70E740481C1C}">
                <a14:useLocalDpi xmlns:a14="http://schemas.microsoft.com/office/drawing/2010/main"/>
              </a:ext>
            </a:extLst>
          </a:blip>
          <a:srcRect t="2120" b="11213"/>
          <a:stretch/>
        </p:blipFill>
        <p:spPr>
          <a:xfrm>
            <a:off x="4463390" y="2343047"/>
            <a:ext cx="3098690" cy="1112171"/>
          </a:xfrm>
          <a:prstGeom prst="rect">
            <a:avLst/>
          </a:prstGeom>
        </p:spPr>
      </p:pic>
    </p:spTree>
    <p:extLst>
      <p:ext uri="{BB962C8B-B14F-4D97-AF65-F5344CB8AC3E}">
        <p14:creationId xmlns:p14="http://schemas.microsoft.com/office/powerpoint/2010/main" val="366633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340287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143</TotalTime>
  <Words>228</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Presentation Title</vt:lpstr>
      <vt:lpstr>PowerPoint Presentation</vt:lpstr>
      <vt:lpstr>How to use this presentation</vt:lpstr>
      <vt:lpstr>Header</vt:lpstr>
      <vt:lpstr>Campus Life</vt:lpstr>
      <vt:lpstr>PowerPoint Presentation</vt:lpstr>
    </vt:vector>
  </TitlesOfParts>
  <Company>University of Manitoba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Doan</dc:creator>
  <cp:lastModifiedBy>Yuliia Madinova</cp:lastModifiedBy>
  <cp:revision>27</cp:revision>
  <dcterms:created xsi:type="dcterms:W3CDTF">2020-12-17T18:26:14Z</dcterms:created>
  <dcterms:modified xsi:type="dcterms:W3CDTF">2023-12-07T21:40:43Z</dcterms:modified>
</cp:coreProperties>
</file>