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512064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044"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3"/>
            <a:ext cx="43525440" cy="13370560"/>
          </a:xfrm>
        </p:spPr>
        <p:txBody>
          <a:bodyPr anchor="b"/>
          <a:lstStyle>
            <a:lvl1pPr algn="ctr">
              <a:defRPr sz="33600"/>
            </a:lvl1pPr>
          </a:lstStyle>
          <a:p>
            <a:r>
              <a:rPr lang="en-US"/>
              <a:t>Click to edit Master title style</a:t>
            </a:r>
            <a:endParaRPr lang="en-US" dirty="0"/>
          </a:p>
        </p:txBody>
      </p:sp>
      <p:sp>
        <p:nvSpPr>
          <p:cNvPr id="3" name="Subtitle 2"/>
          <p:cNvSpPr>
            <a:spLocks noGrp="1"/>
          </p:cNvSpPr>
          <p:nvPr>
            <p:ph type="subTitle" idx="1"/>
          </p:nvPr>
        </p:nvSpPr>
        <p:spPr>
          <a:xfrm>
            <a:off x="6400800" y="20171413"/>
            <a:ext cx="38404800" cy="9272267"/>
          </a:xfrm>
        </p:spPr>
        <p:txBody>
          <a:bodyPr/>
          <a:lstStyle>
            <a:lvl1pPr marL="0" indent="0" algn="ctr">
              <a:buNone/>
              <a:defRPr sz="13440"/>
            </a:lvl1pPr>
            <a:lvl2pPr marL="2560320" indent="0" algn="ctr">
              <a:buNone/>
              <a:defRPr sz="11200"/>
            </a:lvl2pPr>
            <a:lvl3pPr marL="5120640" indent="0" algn="ctr">
              <a:buNone/>
              <a:defRPr sz="10080"/>
            </a:lvl3pPr>
            <a:lvl4pPr marL="7680960" indent="0" algn="ctr">
              <a:buNone/>
              <a:defRPr sz="8960"/>
            </a:lvl4pPr>
            <a:lvl5pPr marL="10241280" indent="0" algn="ctr">
              <a:buNone/>
              <a:defRPr sz="8960"/>
            </a:lvl5pPr>
            <a:lvl6pPr marL="12801600" indent="0" algn="ctr">
              <a:buNone/>
              <a:defRPr sz="8960"/>
            </a:lvl6pPr>
            <a:lvl7pPr marL="15361920" indent="0" algn="ctr">
              <a:buNone/>
              <a:defRPr sz="8960"/>
            </a:lvl7pPr>
            <a:lvl8pPr marL="17922240" indent="0" algn="ctr">
              <a:buNone/>
              <a:defRPr sz="8960"/>
            </a:lvl8pPr>
            <a:lvl9pPr marL="20482560" indent="0" algn="ctr">
              <a:buNone/>
              <a:defRPr sz="8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5383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6664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044700"/>
            <a:ext cx="11041380"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3" y="2044700"/>
            <a:ext cx="32484060" cy="325462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56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3540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9574541"/>
            <a:ext cx="44165520" cy="15975327"/>
          </a:xfrm>
        </p:spPr>
        <p:txBody>
          <a:bodyPr anchor="b"/>
          <a:lstStyle>
            <a:lvl1pPr>
              <a:defRPr sz="33600"/>
            </a:lvl1pPr>
          </a:lstStyle>
          <a:p>
            <a:r>
              <a:rPr lang="en-US"/>
              <a:t>Click to edit Master title style</a:t>
            </a:r>
            <a:endParaRPr lang="en-US" dirty="0"/>
          </a:p>
        </p:txBody>
      </p:sp>
      <p:sp>
        <p:nvSpPr>
          <p:cNvPr id="3" name="Text Placeholder 2"/>
          <p:cNvSpPr>
            <a:spLocks noGrp="1"/>
          </p:cNvSpPr>
          <p:nvPr>
            <p:ph type="body" idx="1"/>
          </p:nvPr>
        </p:nvSpPr>
        <p:spPr>
          <a:xfrm>
            <a:off x="3493773" y="25701001"/>
            <a:ext cx="44165520" cy="8401047"/>
          </a:xfrm>
        </p:spPr>
        <p:txBody>
          <a:bodyPr/>
          <a:lstStyle>
            <a:lvl1pPr marL="0" indent="0">
              <a:buNone/>
              <a:defRPr sz="13440">
                <a:solidFill>
                  <a:schemeClr val="tx1"/>
                </a:solidFill>
              </a:defRPr>
            </a:lvl1pPr>
            <a:lvl2pPr marL="2560320" indent="0">
              <a:buNone/>
              <a:defRPr sz="11200">
                <a:solidFill>
                  <a:schemeClr val="tx1">
                    <a:tint val="75000"/>
                  </a:schemeClr>
                </a:solidFill>
              </a:defRPr>
            </a:lvl2pPr>
            <a:lvl3pPr marL="5120640" indent="0">
              <a:buNone/>
              <a:defRPr sz="10080">
                <a:solidFill>
                  <a:schemeClr val="tx1">
                    <a:tint val="75000"/>
                  </a:schemeClr>
                </a:solidFill>
              </a:defRPr>
            </a:lvl3pPr>
            <a:lvl4pPr marL="7680960" indent="0">
              <a:buNone/>
              <a:defRPr sz="8960">
                <a:solidFill>
                  <a:schemeClr val="tx1">
                    <a:tint val="75000"/>
                  </a:schemeClr>
                </a:solidFill>
              </a:defRPr>
            </a:lvl4pPr>
            <a:lvl5pPr marL="10241280" indent="0">
              <a:buNone/>
              <a:defRPr sz="8960">
                <a:solidFill>
                  <a:schemeClr val="tx1">
                    <a:tint val="75000"/>
                  </a:schemeClr>
                </a:solidFill>
              </a:defRPr>
            </a:lvl5pPr>
            <a:lvl6pPr marL="12801600" indent="0">
              <a:buNone/>
              <a:defRPr sz="8960">
                <a:solidFill>
                  <a:schemeClr val="tx1">
                    <a:tint val="75000"/>
                  </a:schemeClr>
                </a:solidFill>
              </a:defRPr>
            </a:lvl6pPr>
            <a:lvl7pPr marL="15361920" indent="0">
              <a:buNone/>
              <a:defRPr sz="8960">
                <a:solidFill>
                  <a:schemeClr val="tx1">
                    <a:tint val="75000"/>
                  </a:schemeClr>
                </a:solidFill>
              </a:defRPr>
            </a:lvl7pPr>
            <a:lvl8pPr marL="17922240" indent="0">
              <a:buNone/>
              <a:defRPr sz="8960">
                <a:solidFill>
                  <a:schemeClr val="tx1">
                    <a:tint val="75000"/>
                  </a:schemeClr>
                </a:solidFill>
              </a:defRPr>
            </a:lvl8pPr>
            <a:lvl9pPr marL="20482560" indent="0">
              <a:buNone/>
              <a:defRPr sz="89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12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0001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8"/>
            <a:ext cx="4416552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5" y="9414513"/>
            <a:ext cx="21662704"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4" name="Content Placeholder 3"/>
          <p:cNvSpPr>
            <a:spLocks noGrp="1"/>
          </p:cNvSpPr>
          <p:nvPr>
            <p:ph sz="half" idx="2"/>
          </p:nvPr>
        </p:nvSpPr>
        <p:spPr>
          <a:xfrm>
            <a:off x="3527115" y="14028420"/>
            <a:ext cx="21662704"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3"/>
            <a:ext cx="21769390"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6" name="Content Placeholder 5"/>
          <p:cNvSpPr>
            <a:spLocks noGrp="1"/>
          </p:cNvSpPr>
          <p:nvPr>
            <p:ph sz="quarter" idx="4"/>
          </p:nvPr>
        </p:nvSpPr>
        <p:spPr>
          <a:xfrm>
            <a:off x="25923243" y="14028420"/>
            <a:ext cx="21769390"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8272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3258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877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Content Placeholder 2"/>
          <p:cNvSpPr>
            <a:spLocks noGrp="1"/>
          </p:cNvSpPr>
          <p:nvPr>
            <p:ph idx="1"/>
          </p:nvPr>
        </p:nvSpPr>
        <p:spPr>
          <a:xfrm>
            <a:off x="21769390" y="5529588"/>
            <a:ext cx="25923240" cy="27292300"/>
          </a:xfrm>
        </p:spPr>
        <p:txBody>
          <a:bodyPr/>
          <a:lstStyle>
            <a:lvl1pPr>
              <a:defRPr sz="17920"/>
            </a:lvl1pPr>
            <a:lvl2pPr>
              <a:defRPr sz="15680"/>
            </a:lvl2pPr>
            <a:lvl3pPr>
              <a:defRPr sz="13440"/>
            </a:lvl3pPr>
            <a:lvl4pPr>
              <a:defRPr sz="11200"/>
            </a:lvl4pPr>
            <a:lvl5pPr>
              <a:defRPr sz="11200"/>
            </a:lvl5pPr>
            <a:lvl6pPr>
              <a:defRPr sz="11200"/>
            </a:lvl6pPr>
            <a:lvl7pPr>
              <a:defRPr sz="11200"/>
            </a:lvl7pPr>
            <a:lvl8pPr>
              <a:defRPr sz="11200"/>
            </a:lvl8pPr>
            <a:lvl9pPr>
              <a:defRPr sz="1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9426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8"/>
            <a:ext cx="25923240" cy="27292300"/>
          </a:xfrm>
        </p:spPr>
        <p:txBody>
          <a:bodyPr anchor="t"/>
          <a:lstStyle>
            <a:lvl1pPr marL="0" indent="0">
              <a:buNone/>
              <a:defRPr sz="17920"/>
            </a:lvl1pPr>
            <a:lvl2pPr marL="2560320" indent="0">
              <a:buNone/>
              <a:defRPr sz="15680"/>
            </a:lvl2pPr>
            <a:lvl3pPr marL="5120640" indent="0">
              <a:buNone/>
              <a:defRPr sz="13440"/>
            </a:lvl3pPr>
            <a:lvl4pPr marL="7680960" indent="0">
              <a:buNone/>
              <a:defRPr sz="11200"/>
            </a:lvl4pPr>
            <a:lvl5pPr marL="10241280" indent="0">
              <a:buNone/>
              <a:defRPr sz="11200"/>
            </a:lvl5pPr>
            <a:lvl6pPr marL="12801600" indent="0">
              <a:buNone/>
              <a:defRPr sz="11200"/>
            </a:lvl6pPr>
            <a:lvl7pPr marL="15361920" indent="0">
              <a:buNone/>
              <a:defRPr sz="11200"/>
            </a:lvl7pPr>
            <a:lvl8pPr marL="17922240" indent="0">
              <a:buNone/>
              <a:defRPr sz="11200"/>
            </a:lvl8pPr>
            <a:lvl9pPr marL="20482560" indent="0">
              <a:buNone/>
              <a:defRPr sz="11200"/>
            </a:lvl9pPr>
          </a:lstStyle>
          <a:p>
            <a:r>
              <a:rPr lang="en-US"/>
              <a:t>Click icon to add picture</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8490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8"/>
            <a:ext cx="4416552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0"/>
            <a:ext cx="44165520" cy="2436749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8"/>
            <a:ext cx="11521440" cy="2044700"/>
          </a:xfrm>
          <a:prstGeom prst="rect">
            <a:avLst/>
          </a:prstGeom>
        </p:spPr>
        <p:txBody>
          <a:bodyPr vert="horz" lIns="91440" tIns="45720" rIns="91440" bIns="45720" rtlCol="0" anchor="ctr"/>
          <a:lstStyle>
            <a:lvl1pPr algn="l">
              <a:defRPr sz="672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6962120" y="35595568"/>
            <a:ext cx="17282160" cy="2044700"/>
          </a:xfrm>
          <a:prstGeom prst="rect">
            <a:avLst/>
          </a:prstGeom>
        </p:spPr>
        <p:txBody>
          <a:bodyPr vert="horz" lIns="91440" tIns="45720" rIns="91440" bIns="45720" rtlCol="0" anchor="ctr"/>
          <a:lstStyle>
            <a:lvl1pPr algn="ctr">
              <a:defRPr sz="6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8"/>
            <a:ext cx="11521440" cy="2044700"/>
          </a:xfrm>
          <a:prstGeom prst="rect">
            <a:avLst/>
          </a:prstGeom>
        </p:spPr>
        <p:txBody>
          <a:bodyPr vert="horz" lIns="91440" tIns="45720" rIns="91440" bIns="45720" rtlCol="0" anchor="ctr"/>
          <a:lstStyle>
            <a:lvl1pPr algn="r">
              <a:defRPr sz="67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8668249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120640" rtl="0" eaLnBrk="1" latinLnBrk="0" hangingPunct="1">
        <a:lnSpc>
          <a:spcPct val="90000"/>
        </a:lnSpc>
        <a:spcBef>
          <a:spcPct val="0"/>
        </a:spcBef>
        <a:buNone/>
        <a:defRPr sz="24640" kern="1200">
          <a:solidFill>
            <a:schemeClr val="tx1"/>
          </a:solidFill>
          <a:latin typeface="+mj-lt"/>
          <a:ea typeface="+mj-ea"/>
          <a:cs typeface="+mj-cs"/>
        </a:defRPr>
      </a:lvl1pPr>
    </p:titleStyle>
    <p:bodyStyle>
      <a:lvl1pPr marL="1280160" indent="-1280160" algn="l" defTabSz="5120640" rtl="0" eaLnBrk="1" latinLnBrk="0" hangingPunct="1">
        <a:lnSpc>
          <a:spcPct val="90000"/>
        </a:lnSpc>
        <a:spcBef>
          <a:spcPts val="5600"/>
        </a:spcBef>
        <a:buFont typeface="Arial" panose="020B0604020202020204" pitchFamily="34" charset="0"/>
        <a:buChar char="•"/>
        <a:defRPr sz="15680" kern="1200">
          <a:solidFill>
            <a:schemeClr val="tx1"/>
          </a:solidFill>
          <a:latin typeface="+mn-lt"/>
          <a:ea typeface="+mn-ea"/>
          <a:cs typeface="+mn-cs"/>
        </a:defRPr>
      </a:lvl1pPr>
      <a:lvl2pPr marL="3840480" indent="-1280160" algn="l" defTabSz="5120640" rtl="0" eaLnBrk="1" latinLnBrk="0" hangingPunct="1">
        <a:lnSpc>
          <a:spcPct val="90000"/>
        </a:lnSpc>
        <a:spcBef>
          <a:spcPts val="2800"/>
        </a:spcBef>
        <a:buFont typeface="Arial" panose="020B0604020202020204" pitchFamily="34" charset="0"/>
        <a:buChar char="•"/>
        <a:defRPr sz="13440" kern="1200">
          <a:solidFill>
            <a:schemeClr val="tx1"/>
          </a:solidFill>
          <a:latin typeface="+mn-lt"/>
          <a:ea typeface="+mn-ea"/>
          <a:cs typeface="+mn-cs"/>
        </a:defRPr>
      </a:lvl2pPr>
      <a:lvl3pPr marL="6400800" indent="-1280160" algn="l" defTabSz="5120640" rtl="0" eaLnBrk="1" latinLnBrk="0" hangingPunct="1">
        <a:lnSpc>
          <a:spcPct val="90000"/>
        </a:lnSpc>
        <a:spcBef>
          <a:spcPts val="2800"/>
        </a:spcBef>
        <a:buFont typeface="Arial" panose="020B0604020202020204" pitchFamily="34" charset="0"/>
        <a:buChar char="•"/>
        <a:defRPr sz="11200" kern="1200">
          <a:solidFill>
            <a:schemeClr val="tx1"/>
          </a:solidFill>
          <a:latin typeface="+mn-lt"/>
          <a:ea typeface="+mn-ea"/>
          <a:cs typeface="+mn-cs"/>
        </a:defRPr>
      </a:lvl3pPr>
      <a:lvl4pPr marL="89611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4pPr>
      <a:lvl5pPr marL="1152144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5pPr>
      <a:lvl6pPr marL="1408176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6pPr>
      <a:lvl7pPr marL="1664208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7pPr>
      <a:lvl8pPr marL="1920240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8pPr>
      <a:lvl9pPr marL="217627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9pPr>
    </p:bodyStyle>
    <p:otherStyle>
      <a:defPPr>
        <a:defRPr lang="en-US"/>
      </a:defPPr>
      <a:lvl1pPr marL="0" algn="l" defTabSz="5120640" rtl="0" eaLnBrk="1" latinLnBrk="0" hangingPunct="1">
        <a:defRPr sz="10080" kern="1200">
          <a:solidFill>
            <a:schemeClr val="tx1"/>
          </a:solidFill>
          <a:latin typeface="+mn-lt"/>
          <a:ea typeface="+mn-ea"/>
          <a:cs typeface="+mn-cs"/>
        </a:defRPr>
      </a:lvl1pPr>
      <a:lvl2pPr marL="2560320" algn="l" defTabSz="5120640" rtl="0" eaLnBrk="1" latinLnBrk="0" hangingPunct="1">
        <a:defRPr sz="10080" kern="1200">
          <a:solidFill>
            <a:schemeClr val="tx1"/>
          </a:solidFill>
          <a:latin typeface="+mn-lt"/>
          <a:ea typeface="+mn-ea"/>
          <a:cs typeface="+mn-cs"/>
        </a:defRPr>
      </a:lvl2pPr>
      <a:lvl3pPr marL="5120640" algn="l" defTabSz="5120640" rtl="0" eaLnBrk="1" latinLnBrk="0" hangingPunct="1">
        <a:defRPr sz="10080" kern="1200">
          <a:solidFill>
            <a:schemeClr val="tx1"/>
          </a:solidFill>
          <a:latin typeface="+mn-lt"/>
          <a:ea typeface="+mn-ea"/>
          <a:cs typeface="+mn-cs"/>
        </a:defRPr>
      </a:lvl3pPr>
      <a:lvl4pPr marL="7680960" algn="l" defTabSz="5120640" rtl="0" eaLnBrk="1" latinLnBrk="0" hangingPunct="1">
        <a:defRPr sz="10080" kern="1200">
          <a:solidFill>
            <a:schemeClr val="tx1"/>
          </a:solidFill>
          <a:latin typeface="+mn-lt"/>
          <a:ea typeface="+mn-ea"/>
          <a:cs typeface="+mn-cs"/>
        </a:defRPr>
      </a:lvl4pPr>
      <a:lvl5pPr marL="10241280" algn="l" defTabSz="5120640" rtl="0" eaLnBrk="1" latinLnBrk="0" hangingPunct="1">
        <a:defRPr sz="10080" kern="1200">
          <a:solidFill>
            <a:schemeClr val="tx1"/>
          </a:solidFill>
          <a:latin typeface="+mn-lt"/>
          <a:ea typeface="+mn-ea"/>
          <a:cs typeface="+mn-cs"/>
        </a:defRPr>
      </a:lvl5pPr>
      <a:lvl6pPr marL="12801600" algn="l" defTabSz="5120640" rtl="0" eaLnBrk="1" latinLnBrk="0" hangingPunct="1">
        <a:defRPr sz="10080" kern="1200">
          <a:solidFill>
            <a:schemeClr val="tx1"/>
          </a:solidFill>
          <a:latin typeface="+mn-lt"/>
          <a:ea typeface="+mn-ea"/>
          <a:cs typeface="+mn-cs"/>
        </a:defRPr>
      </a:lvl6pPr>
      <a:lvl7pPr marL="15361920" algn="l" defTabSz="5120640" rtl="0" eaLnBrk="1" latinLnBrk="0" hangingPunct="1">
        <a:defRPr sz="10080" kern="1200">
          <a:solidFill>
            <a:schemeClr val="tx1"/>
          </a:solidFill>
          <a:latin typeface="+mn-lt"/>
          <a:ea typeface="+mn-ea"/>
          <a:cs typeface="+mn-cs"/>
        </a:defRPr>
      </a:lvl7pPr>
      <a:lvl8pPr marL="17922240" algn="l" defTabSz="5120640" rtl="0" eaLnBrk="1" latinLnBrk="0" hangingPunct="1">
        <a:defRPr sz="10080" kern="1200">
          <a:solidFill>
            <a:schemeClr val="tx1"/>
          </a:solidFill>
          <a:latin typeface="+mn-lt"/>
          <a:ea typeface="+mn-ea"/>
          <a:cs typeface="+mn-cs"/>
        </a:defRPr>
      </a:lvl8pPr>
      <a:lvl9pPr marL="20482560" algn="l" defTabSz="5120640"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925854" y="4222195"/>
            <a:ext cx="48258570"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3500" b="1" dirty="0">
                <a:solidFill>
                  <a:srgbClr val="1D3C34"/>
                </a:solidFill>
                <a:latin typeface="Arial" panose="020B0604020202020204" pitchFamily="34" charset="0"/>
                <a:cs typeface="Arial" panose="020B0604020202020204" pitchFamily="34" charset="0"/>
              </a:rPr>
              <a:t>Poster Title – Use Strictly the Minimum Number of Words</a:t>
            </a:r>
          </a:p>
          <a:p>
            <a:r>
              <a:rPr lang="en-US" altLang="en-US" sz="90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9000" dirty="0" err="1">
                <a:solidFill>
                  <a:srgbClr val="4F2C1D"/>
                </a:solidFill>
                <a:latin typeface="Arial" panose="020B0604020202020204" pitchFamily="34" charset="0"/>
                <a:cs typeface="Arial" panose="020B0604020202020204" pitchFamily="34" charset="0"/>
              </a:rPr>
              <a:t>colours</a:t>
            </a:r>
            <a:r>
              <a:rPr lang="en-US" altLang="en-US" sz="90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673899" y="34973325"/>
            <a:ext cx="35922386" cy="226248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ACKNOWLEDGEMENTS</a:t>
            </a:r>
          </a:p>
          <a:p>
            <a:pPr>
              <a:spcBef>
                <a:spcPct val="50000"/>
              </a:spcBef>
            </a:pPr>
            <a:r>
              <a:rPr lang="en-AU" altLang="en-US" sz="2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7878561" y="29137717"/>
            <a:ext cx="11507324" cy="551796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CONCLUSION</a:t>
            </a:r>
          </a:p>
          <a:p>
            <a:pPr>
              <a:spcBef>
                <a:spcPct val="50000"/>
              </a:spcBef>
            </a:pPr>
            <a:r>
              <a:rPr lang="en-AU" altLang="en-US" sz="2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S206 Medical Services Building 750 </a:t>
            </a:r>
            <a:r>
              <a:rPr lang="en-AU" altLang="en-US" sz="2800" b="1" dirty="0" err="1">
                <a:solidFill>
                  <a:srgbClr val="4F2C1D"/>
                </a:solidFill>
                <a:latin typeface="Arial" panose="020B0604020202020204" pitchFamily="34" charset="0"/>
                <a:cs typeface="Arial" panose="020B0604020202020204" pitchFamily="34" charset="0"/>
              </a:rPr>
              <a:t>Bannatyne</a:t>
            </a:r>
            <a:r>
              <a:rPr lang="en-AU" altLang="en-US" sz="2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707763" y="20402245"/>
            <a:ext cx="11214489" cy="137532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AIM</a:t>
            </a:r>
          </a:p>
          <a:p>
            <a:pPr>
              <a:spcBef>
                <a:spcPct val="20000"/>
              </a:spcBef>
            </a:pPr>
            <a:r>
              <a:rPr lang="en-AU" altLang="en-US" sz="3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3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3200"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sz="3200">
                <a:latin typeface="Arial" panose="020B0604020202020204" pitchFamily="34" charset="0"/>
                <a:cs typeface="Arial" panose="020B0604020202020204" pitchFamily="34" charset="0"/>
              </a:rPr>
              <a:t>UM brand. </a:t>
            </a:r>
            <a:r>
              <a:rPr lang="en-AU" altLang="en-US" sz="3200"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sz="3200" dirty="0">
                <a:latin typeface="Arial" panose="020B0604020202020204" pitchFamily="34" charset="0"/>
                <a:cs typeface="Arial" panose="020B0604020202020204" pitchFamily="34" charset="0"/>
              </a:rPr>
              <a:t>The body text / font size should be between 24 and 32 points. Arial font. The title colour above is the designated College of Rehab Sciences colour.</a:t>
            </a:r>
          </a:p>
          <a:p>
            <a:pPr>
              <a:spcBef>
                <a:spcPct val="40000"/>
              </a:spcBef>
            </a:pPr>
            <a:r>
              <a:rPr lang="en-AU" altLang="en-US" sz="3200" dirty="0">
                <a:latin typeface="Arial" panose="020B0604020202020204" pitchFamily="34" charset="0"/>
                <a:cs typeface="Arial" panose="020B0604020202020204" pitchFamily="34" charset="0"/>
              </a:rPr>
              <a:t>Keep body text left-aligned, do </a:t>
            </a:r>
            <a:r>
              <a:rPr lang="en-AU" altLang="en-US" sz="3200" b="1" dirty="0">
                <a:latin typeface="Arial" panose="020B0604020202020204" pitchFamily="34" charset="0"/>
                <a:cs typeface="Arial" panose="020B0604020202020204" pitchFamily="34" charset="0"/>
              </a:rPr>
              <a:t>not</a:t>
            </a:r>
            <a:r>
              <a:rPr lang="en-AU" altLang="en-US" sz="3200" dirty="0">
                <a:latin typeface="Arial" panose="020B0604020202020204" pitchFamily="34" charset="0"/>
                <a:cs typeface="Arial" panose="020B0604020202020204" pitchFamily="34" charset="0"/>
              </a:rPr>
              <a:t> justify text.</a:t>
            </a:r>
          </a:p>
          <a:p>
            <a:pPr>
              <a:spcBef>
                <a:spcPct val="40000"/>
              </a:spcBef>
            </a:pPr>
            <a:r>
              <a:rPr lang="en-AU" altLang="en-US" sz="32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3200" dirty="0">
                <a:latin typeface="Arial" panose="020B0604020202020204" pitchFamily="34" charset="0"/>
                <a:cs typeface="Arial" panose="020B0604020202020204" pitchFamily="34" charset="0"/>
              </a:rPr>
              <a:t>Use the line separator if desired. Keep the same deep green colour as the title.</a:t>
            </a:r>
          </a:p>
          <a:p>
            <a:pPr>
              <a:spcBef>
                <a:spcPct val="40000"/>
              </a:spcBef>
            </a:pPr>
            <a:r>
              <a:rPr lang="en-AU" altLang="en-US" sz="3200" dirty="0">
                <a:latin typeface="Arial" panose="020B0604020202020204" pitchFamily="34" charset="0"/>
                <a:cs typeface="Arial" panose="020B0604020202020204" pitchFamily="34" charset="0"/>
              </a:rPr>
              <a:t>The </a:t>
            </a:r>
            <a:r>
              <a:rPr lang="en-AU" altLang="en-US" sz="3200" dirty="0" err="1">
                <a:latin typeface="Arial" panose="020B0604020202020204" pitchFamily="34" charset="0"/>
                <a:cs typeface="Arial" panose="020B0604020202020204" pitchFamily="34" charset="0"/>
              </a:rPr>
              <a:t>Rady</a:t>
            </a:r>
            <a:r>
              <a:rPr lang="en-AU" altLang="en-US" sz="32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762807" y="11333121"/>
            <a:ext cx="11104403" cy="906912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INTRODUCTION</a:t>
            </a:r>
          </a:p>
          <a:p>
            <a:pPr>
              <a:spcBef>
                <a:spcPct val="50000"/>
              </a:spcBef>
            </a:pPr>
            <a:r>
              <a:rPr lang="en-AU" altLang="en-US" sz="3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3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3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800" dirty="0">
                <a:latin typeface="Arial" panose="020B0604020202020204" pitchFamily="34" charset="0"/>
                <a:cs typeface="Arial" panose="020B0604020202020204" pitchFamily="34" charset="0"/>
              </a:rPr>
              <a:t>.</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3651371" y="11300462"/>
            <a:ext cx="11507323" cy="228550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3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Re-write your paper into poster format </a:t>
            </a:r>
            <a:r>
              <a:rPr lang="en-AU" altLang="en-US" sz="3200" dirty="0" err="1">
                <a:latin typeface="Arial" panose="020B0604020202020204" pitchFamily="34" charset="0"/>
                <a:cs typeface="Arial" panose="020B0604020202020204" pitchFamily="34" charset="0"/>
              </a:rPr>
              <a:t>ie</a:t>
            </a:r>
            <a:r>
              <a:rPr lang="en-AU" altLang="en-US" sz="3200" dirty="0">
                <a:latin typeface="Arial" panose="020B0604020202020204" pitchFamily="34" charset="0"/>
                <a:cs typeface="Arial" panose="020B0604020202020204" pitchFamily="34" charset="0"/>
              </a:rPr>
              <a:t>.</a:t>
            </a:r>
            <a:br>
              <a:rPr lang="en-AU" altLang="en-US" sz="3200" dirty="0">
                <a:latin typeface="Arial" panose="020B0604020202020204" pitchFamily="34" charset="0"/>
                <a:cs typeface="Arial" panose="020B0604020202020204" pitchFamily="34" charset="0"/>
              </a:rPr>
            </a:br>
            <a:r>
              <a:rPr lang="en-AU" altLang="en-US" sz="3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Never do whole sentences in capitals or underline to stress your point, use </a:t>
            </a:r>
            <a:r>
              <a:rPr lang="en-AU" altLang="en-US" sz="3200" b="1" dirty="0">
                <a:latin typeface="Arial" panose="020B0604020202020204" pitchFamily="34" charset="0"/>
                <a:cs typeface="Arial" panose="020B0604020202020204" pitchFamily="34" charset="0"/>
              </a:rPr>
              <a:t>bold</a:t>
            </a:r>
            <a:r>
              <a:rPr lang="en-AU" altLang="en-US" sz="3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Spell check and get someone else to proof-read.</a:t>
            </a: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5702226" y="11289574"/>
            <a:ext cx="11894059" cy="23985154"/>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RESULTS</a:t>
            </a: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3200" dirty="0">
                <a:latin typeface="Arial" panose="020B0604020202020204" pitchFamily="34" charset="0"/>
                <a:cs typeface="Arial" panose="020B0604020202020204" pitchFamily="34" charset="0"/>
              </a:rPr>
              <a:t>Images such as photographs, graphs, diagrams, logos, </a:t>
            </a:r>
            <a:r>
              <a:rPr lang="en-AU" altLang="en-US" sz="3200" dirty="0" err="1">
                <a:latin typeface="Arial" panose="020B0604020202020204" pitchFamily="34" charset="0"/>
                <a:cs typeface="Arial" panose="020B0604020202020204" pitchFamily="34" charset="0"/>
              </a:rPr>
              <a:t>etc</a:t>
            </a:r>
            <a:r>
              <a:rPr lang="en-AU" altLang="en-US" sz="3200" dirty="0">
                <a:latin typeface="Arial" panose="020B0604020202020204" pitchFamily="34" charset="0"/>
                <a:cs typeface="Arial" panose="020B0604020202020204" pitchFamily="34" charset="0"/>
              </a:rPr>
              <a:t>, can be added to the poster.</a:t>
            </a:r>
          </a:p>
          <a:p>
            <a:pPr>
              <a:spcBef>
                <a:spcPct val="50000"/>
              </a:spcBef>
            </a:pPr>
            <a:r>
              <a:rPr lang="en-AU" altLang="en-US" sz="3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3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3200" b="1" dirty="0">
                <a:latin typeface="Arial" panose="020B0604020202020204" pitchFamily="34" charset="0"/>
                <a:cs typeface="Arial" panose="020B0604020202020204" pitchFamily="34" charset="0"/>
              </a:rPr>
              <a:t>Be aware</a:t>
            </a:r>
            <a:r>
              <a:rPr lang="en-AU" altLang="en-US" sz="3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3200" dirty="0">
                <a:latin typeface="Arial" panose="020B0604020202020204" pitchFamily="34" charset="0"/>
                <a:cs typeface="Arial" panose="020B0604020202020204" pitchFamily="34" charset="0"/>
              </a:rPr>
              <a:t>Do </a:t>
            </a:r>
            <a:r>
              <a:rPr lang="en-AU" altLang="en-US" sz="3200" b="1" dirty="0">
                <a:latin typeface="Arial" panose="020B0604020202020204" pitchFamily="34" charset="0"/>
                <a:cs typeface="Arial" panose="020B0604020202020204" pitchFamily="34" charset="0"/>
              </a:rPr>
              <a:t>not </a:t>
            </a:r>
            <a:r>
              <a:rPr lang="en-AU" altLang="en-US" sz="3200" dirty="0">
                <a:latin typeface="Arial" panose="020B0604020202020204" pitchFamily="34" charset="0"/>
                <a:cs typeface="Arial" panose="020B0604020202020204" pitchFamily="34" charset="0"/>
              </a:rPr>
              <a:t>use images from the web.</a:t>
            </a:r>
          </a:p>
          <a:p>
            <a:pPr>
              <a:spcBef>
                <a:spcPct val="50000"/>
              </a:spcBef>
            </a:pPr>
            <a:endParaRPr lang="en-AU" altLang="en-US" sz="3200" dirty="0">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3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3200" dirty="0">
                <a:latin typeface="Arial" panose="020B0604020202020204" pitchFamily="34" charset="0"/>
                <a:cs typeface="Arial" panose="020B0604020202020204" pitchFamily="34" charset="0"/>
              </a:rPr>
              <a:t>Graphs done in a scientific graphing programs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Sigma Plot, Prism, SPSS, </a:t>
            </a:r>
            <a:r>
              <a:rPr lang="en-AU" altLang="en-US" sz="3200" dirty="0" err="1">
                <a:latin typeface="Arial" panose="020B0604020202020204" pitchFamily="34" charset="0"/>
                <a:cs typeface="Arial" panose="020B0604020202020204" pitchFamily="34" charset="0"/>
              </a:rPr>
              <a:t>Statistica</a:t>
            </a:r>
            <a:r>
              <a:rPr lang="en-AU" altLang="en-US" sz="3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3200" dirty="0" err="1">
                <a:latin typeface="Arial" panose="020B0604020202020204" pitchFamily="34" charset="0"/>
                <a:cs typeface="Arial" panose="020B0604020202020204" pitchFamily="34" charset="0"/>
              </a:rPr>
              <a:t>Bannatyne</a:t>
            </a:r>
            <a:r>
              <a:rPr lang="en-AU" altLang="en-US" sz="3200" dirty="0">
                <a:latin typeface="Arial" panose="020B0604020202020204" pitchFamily="34" charset="0"/>
                <a:cs typeface="Arial" panose="020B0604020202020204" pitchFamily="34" charset="0"/>
              </a:rPr>
              <a:t> campus.</a:t>
            </a:r>
          </a:p>
          <a:p>
            <a:pPr>
              <a:spcBef>
                <a:spcPct val="50000"/>
              </a:spcBef>
            </a:pPr>
            <a:endParaRPr lang="en-AU" altLang="en-US" sz="3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Printing and Laminating</a:t>
            </a:r>
          </a:p>
          <a:p>
            <a:pPr>
              <a:spcBef>
                <a:spcPct val="50000"/>
              </a:spcBef>
            </a:pPr>
            <a:r>
              <a:rPr lang="en-AU" altLang="en-US" sz="3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32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3200" dirty="0">
                <a:latin typeface="Arial" panose="020B0604020202020204" pitchFamily="34" charset="0"/>
              </a:rPr>
              <a:t>Simply highlight this text and replace.</a:t>
            </a:r>
          </a:p>
          <a:p>
            <a:pPr>
              <a:spcBef>
                <a:spcPct val="50000"/>
              </a:spcBef>
            </a:pPr>
            <a:endParaRPr lang="en-AU" altLang="en-US" sz="3200" dirty="0">
              <a:latin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Cost</a:t>
            </a:r>
          </a:p>
          <a:p>
            <a:pPr>
              <a:spcBef>
                <a:spcPct val="50000"/>
              </a:spcBef>
            </a:pPr>
            <a:r>
              <a:rPr lang="en-AU" altLang="en-US" sz="3200" dirty="0">
                <a:solidFill>
                  <a:srgbClr val="000000"/>
                </a:solidFill>
                <a:latin typeface="Arial" panose="020B0604020202020204" pitchFamily="34" charset="0"/>
                <a:cs typeface="Arial" panose="020B0604020202020204" pitchFamily="34" charset="0"/>
              </a:rPr>
              <a:t>For poster-printing and laminating charges: </a:t>
            </a:r>
            <a:r>
              <a:rPr lang="en-US" altLang="en-US" sz="3200" dirty="0">
                <a:solidFill>
                  <a:srgbClr val="000000"/>
                </a:solidFill>
                <a:latin typeface="Arial" panose="020B0604020202020204" pitchFamily="34" charset="0"/>
                <a:cs typeface="Arial" panose="020B0604020202020204" pitchFamily="34" charset="0"/>
              </a:rPr>
              <a:t>Both the Fort Garry and </a:t>
            </a:r>
            <a:r>
              <a:rPr lang="en-US" altLang="en-US" sz="3200" dirty="0" err="1">
                <a:solidFill>
                  <a:srgbClr val="000000"/>
                </a:solidFill>
                <a:latin typeface="Arial" panose="020B0604020202020204" pitchFamily="34" charset="0"/>
                <a:cs typeface="Arial" panose="020B0604020202020204" pitchFamily="34" charset="0"/>
              </a:rPr>
              <a:t>Bannatyne</a:t>
            </a:r>
            <a:r>
              <a:rPr lang="en-US" altLang="en-US" sz="3200" dirty="0">
                <a:solidFill>
                  <a:srgbClr val="000000"/>
                </a:solidFill>
                <a:latin typeface="Arial" panose="020B0604020202020204" pitchFamily="34" charset="0"/>
                <a:cs typeface="Arial" panose="020B0604020202020204" pitchFamily="34" charset="0"/>
              </a:rPr>
              <a:t> Campuses offer poster printing services: </a:t>
            </a:r>
            <a:r>
              <a:rPr lang="en-US" altLang="en-US" sz="3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3200" dirty="0">
                <a:solidFill>
                  <a:srgbClr val="000000"/>
                </a:solidFill>
                <a:latin typeface="Arial" panose="020B0604020202020204" pitchFamily="34" charset="0"/>
                <a:cs typeface="Arial" panose="020B0604020202020204" pitchFamily="34" charset="0"/>
              </a:rPr>
              <a:t>  </a:t>
            </a: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latin typeface="Arial" panose="020B0604020202020204" pitchFamily="34" charset="0"/>
            </a:endParaRPr>
          </a:p>
          <a:p>
            <a:pPr>
              <a:spcBef>
                <a:spcPct val="50000"/>
              </a:spcBef>
            </a:pPr>
            <a:endParaRPr lang="en-US" altLang="en-US" sz="3200" dirty="0">
              <a:latin typeface="Arial" panose="020B0604020202020204" pitchFamily="34" charset="0"/>
            </a:endParaRPr>
          </a:p>
          <a:p>
            <a:pPr>
              <a:spcBef>
                <a:spcPct val="50000"/>
              </a:spcBef>
            </a:pP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724420" y="8727233"/>
            <a:ext cx="416052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5601" b="1" dirty="0">
                <a:latin typeface="Arial" panose="020B0604020202020204" pitchFamily="34" charset="0"/>
              </a:rPr>
              <a:t>Author’s Name/s Goes Here, Author’s Name/s Goes Here, Author’s Name/s Goes Here</a:t>
            </a:r>
          </a:p>
          <a:p>
            <a:pPr>
              <a:spcBef>
                <a:spcPct val="20000"/>
              </a:spcBef>
            </a:pPr>
            <a:r>
              <a:rPr lang="en-GB" altLang="en-US" sz="5001" dirty="0">
                <a:latin typeface="Arial" panose="020B0604020202020204" pitchFamily="34" charset="0"/>
              </a:rPr>
              <a:t>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a:t>
            </a:r>
          </a:p>
        </p:txBody>
      </p:sp>
      <p:sp>
        <p:nvSpPr>
          <p:cNvPr id="15" name="Rectangle 1059"/>
          <p:cNvSpPr>
            <a:spLocks noChangeArrowheads="1"/>
          </p:cNvSpPr>
          <p:nvPr/>
        </p:nvSpPr>
        <p:spPr bwMode="auto">
          <a:xfrm>
            <a:off x="1803954" y="1136475"/>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4000" dirty="0">
                <a:solidFill>
                  <a:srgbClr val="4F2C1D"/>
                </a:solidFill>
                <a:latin typeface="Arial" panose="020B0604020202020204" pitchFamily="34" charset="0"/>
                <a:cs typeface="Arial" panose="020B0604020202020204" pitchFamily="34" charset="0"/>
              </a:rPr>
              <a:t>RFHS / </a:t>
            </a:r>
            <a:r>
              <a:rPr lang="en-US" altLang="en-US" sz="4000"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p:nvPr/>
        </p:nvCxnSpPr>
        <p:spPr>
          <a:xfrm>
            <a:off x="2155371" y="8400663"/>
            <a:ext cx="46732372"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2056482" y="20113691"/>
            <a:ext cx="10810728"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8194202" y="28854920"/>
            <a:ext cx="10810728"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925854" y="34646527"/>
            <a:ext cx="34988813"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4001567" y="20339899"/>
            <a:ext cx="10808829" cy="1313664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205131" y="11667354"/>
            <a:ext cx="10808829" cy="163198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94202" y="34809392"/>
            <a:ext cx="10693541" cy="2752921"/>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44</cp:revision>
  <dcterms:created xsi:type="dcterms:W3CDTF">2017-10-06T13:36:28Z</dcterms:created>
  <dcterms:modified xsi:type="dcterms:W3CDTF">2021-05-11T14:13:04Z</dcterms:modified>
</cp:coreProperties>
</file>