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882" y="2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2585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006F62"/>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78561"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designated College of Nursing 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98515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27233"/>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dirty="0">
                <a:solidFill>
                  <a:srgbClr val="4F2C1D"/>
                </a:solidFill>
                <a:latin typeface="Arial" panose="020B0604020202020204" pitchFamily="34" charset="0"/>
                <a:cs typeface="Arial" panose="020B0604020202020204" pitchFamily="34" charset="0"/>
              </a:rPr>
              <a:t>RFHS / </a:t>
            </a:r>
            <a:r>
              <a:rPr lang="en-US" altLang="en-US" sz="4000" b="1" dirty="0">
                <a:solidFill>
                  <a:srgbClr val="4F2C1D"/>
                </a:solidFill>
                <a:latin typeface="Arial" panose="020B0604020202020204" pitchFamily="34" charset="0"/>
                <a:cs typeface="Arial" panose="020B0604020202020204" pitchFamily="34" charset="0"/>
              </a:rPr>
              <a:t>College of Nursing</a:t>
            </a:r>
          </a:p>
        </p:txBody>
      </p:sp>
      <p:cxnSp>
        <p:nvCxnSpPr>
          <p:cNvPr id="16" name="Straight Connector 15"/>
          <p:cNvCxnSpPr/>
          <p:nvPr/>
        </p:nvCxnSpPr>
        <p:spPr>
          <a:xfrm>
            <a:off x="2155371" y="8400663"/>
            <a:ext cx="46732372"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56482" y="20113691"/>
            <a:ext cx="10810728"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854920"/>
            <a:ext cx="10810728"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925854" y="34646527"/>
            <a:ext cx="34988813"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39899"/>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4202"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461</TotalTime>
  <Words>767</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41</cp:revision>
  <dcterms:created xsi:type="dcterms:W3CDTF">2017-10-06T13:36:28Z</dcterms:created>
  <dcterms:modified xsi:type="dcterms:W3CDTF">2021-05-10T14:55:08Z</dcterms:modified>
</cp:coreProperties>
</file>