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51206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62"/>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067" autoAdjust="0"/>
    <p:restoredTop sz="94660"/>
  </p:normalViewPr>
  <p:slideViewPr>
    <p:cSldViewPr snapToGrid="0">
      <p:cViewPr varScale="1">
        <p:scale>
          <a:sx n="32" d="100"/>
          <a:sy n="32" d="100"/>
        </p:scale>
        <p:origin x="846" y="12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5387342"/>
            <a:ext cx="38404800" cy="1146048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6400800" y="17289782"/>
            <a:ext cx="384048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601595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885251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752600"/>
            <a:ext cx="1104138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0" y="1752600"/>
            <a:ext cx="3248406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743435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94454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8206745"/>
            <a:ext cx="44165520" cy="13693138"/>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3493770" y="22029425"/>
            <a:ext cx="44165520" cy="7200898"/>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047899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8763000"/>
            <a:ext cx="217627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8763000"/>
            <a:ext cx="217627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898380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752603"/>
            <a:ext cx="4416552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2" y="8069582"/>
            <a:ext cx="21662705"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4" name="Content Placeholder 3"/>
          <p:cNvSpPr>
            <a:spLocks noGrp="1"/>
          </p:cNvSpPr>
          <p:nvPr>
            <p:ph sz="half" idx="2"/>
          </p:nvPr>
        </p:nvSpPr>
        <p:spPr>
          <a:xfrm>
            <a:off x="3527112" y="12024360"/>
            <a:ext cx="21662705"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0" y="8069582"/>
            <a:ext cx="21769390"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Click to edit Master text styles</a:t>
            </a:r>
          </a:p>
        </p:txBody>
      </p:sp>
      <p:sp>
        <p:nvSpPr>
          <p:cNvPr id="6" name="Content Placeholder 5"/>
          <p:cNvSpPr>
            <a:spLocks noGrp="1"/>
          </p:cNvSpPr>
          <p:nvPr>
            <p:ph sz="quarter" idx="4"/>
          </p:nvPr>
        </p:nvSpPr>
        <p:spPr>
          <a:xfrm>
            <a:off x="25923240" y="12024360"/>
            <a:ext cx="2176939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2990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13483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24190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21769390" y="4739642"/>
            <a:ext cx="2592324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736126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2194560"/>
            <a:ext cx="16515395" cy="768096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4739642"/>
            <a:ext cx="2592324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3527112" y="9875520"/>
            <a:ext cx="16515395"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606117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752603"/>
            <a:ext cx="4416552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8763000"/>
            <a:ext cx="4416552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0510482"/>
            <a:ext cx="1152144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6962120" y="30510482"/>
            <a:ext cx="1728216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0510482"/>
            <a:ext cx="1152144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24201246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182649" y="3619026"/>
            <a:ext cx="41364489" cy="306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600" b="1" dirty="0">
                <a:solidFill>
                  <a:srgbClr val="006F62"/>
                </a:solidFill>
                <a:latin typeface="Arial" panose="020B0604020202020204" pitchFamily="34" charset="0"/>
                <a:cs typeface="Arial" panose="020B0604020202020204" pitchFamily="34" charset="0"/>
              </a:rPr>
              <a:t>Poster Title – Use Strictly the Minimum Number of Words</a:t>
            </a:r>
          </a:p>
          <a:p>
            <a:r>
              <a:rPr lang="en-US" altLang="en-US" sz="7700"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700" dirty="0" err="1">
                <a:solidFill>
                  <a:srgbClr val="4F2C1D"/>
                </a:solidFill>
                <a:latin typeface="Arial" panose="020B0604020202020204" pitchFamily="34" charset="0"/>
                <a:cs typeface="Arial" panose="020B0604020202020204" pitchFamily="34" charset="0"/>
              </a:rPr>
              <a:t>colours</a:t>
            </a:r>
            <a:r>
              <a:rPr lang="en-US" altLang="en-US" sz="7700"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966687" y="29977138"/>
            <a:ext cx="30790617" cy="19392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0997524" y="9894001"/>
            <a:ext cx="9863421" cy="47296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995716" y="17357011"/>
            <a:ext cx="9612419" cy="117885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AIM</a:t>
            </a:r>
          </a:p>
          <a:p>
            <a:pPr>
              <a:spcBef>
                <a:spcPct val="20000"/>
              </a:spcBef>
            </a:pPr>
            <a:r>
              <a:rPr lang="en-AU" altLang="en-US" sz="2800"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800"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800"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800" dirty="0">
                <a:latin typeface="Arial" panose="020B0604020202020204" pitchFamily="34" charset="0"/>
                <a:cs typeface="Arial" panose="020B0604020202020204" pitchFamily="34" charset="0"/>
              </a:rPr>
              <a:t>The body text / font size should be between 24 and 32 points. Arial font. The title colour above is the designated Nursing colour.</a:t>
            </a:r>
          </a:p>
          <a:p>
            <a:pPr>
              <a:spcBef>
                <a:spcPct val="40000"/>
              </a:spcBef>
            </a:pPr>
            <a:r>
              <a:rPr lang="en-AU" altLang="en-US" sz="2800" dirty="0">
                <a:latin typeface="Arial" panose="020B0604020202020204" pitchFamily="34" charset="0"/>
                <a:cs typeface="Arial" panose="020B0604020202020204" pitchFamily="34" charset="0"/>
              </a:rPr>
              <a:t>Keep body text left-aligned, do </a:t>
            </a:r>
            <a:r>
              <a:rPr lang="en-AU" altLang="en-US" sz="2800" b="1" dirty="0">
                <a:latin typeface="Arial" panose="020B0604020202020204" pitchFamily="34" charset="0"/>
                <a:cs typeface="Arial" panose="020B0604020202020204" pitchFamily="34" charset="0"/>
              </a:rPr>
              <a:t>not</a:t>
            </a:r>
            <a:r>
              <a:rPr lang="en-AU" altLang="en-US" sz="2800" dirty="0">
                <a:latin typeface="Arial" panose="020B0604020202020204" pitchFamily="34" charset="0"/>
                <a:cs typeface="Arial" panose="020B0604020202020204" pitchFamily="34" charset="0"/>
              </a:rPr>
              <a:t> justify text.</a:t>
            </a:r>
          </a:p>
          <a:p>
            <a:pPr>
              <a:spcBef>
                <a:spcPct val="40000"/>
              </a:spcBef>
            </a:pPr>
            <a:r>
              <a:rPr lang="en-AU" altLang="en-US" sz="2800" dirty="0">
                <a:latin typeface="Arial" panose="020B0604020202020204" pitchFamily="34" charset="0"/>
                <a:cs typeface="Arial" panose="020B0604020202020204" pitchFamily="34" charset="0"/>
              </a:rPr>
              <a:t>Please maintain even border of whitespace along edges.</a:t>
            </a:r>
          </a:p>
          <a:p>
            <a:pPr>
              <a:spcBef>
                <a:spcPct val="40000"/>
              </a:spcBef>
            </a:pPr>
            <a:r>
              <a:rPr lang="en-AU" altLang="en-US" sz="2800" dirty="0">
                <a:latin typeface="Arial" panose="020B0604020202020204" pitchFamily="34" charset="0"/>
                <a:cs typeface="Arial" panose="020B0604020202020204" pitchFamily="34" charset="0"/>
              </a:rPr>
              <a:t>Use the line separator if desired. Keep the </a:t>
            </a:r>
            <a:r>
              <a:rPr lang="en-AU" altLang="en-US" sz="2800">
                <a:latin typeface="Arial" panose="020B0604020202020204" pitchFamily="34" charset="0"/>
                <a:cs typeface="Arial" panose="020B0604020202020204" pitchFamily="34" charset="0"/>
              </a:rPr>
              <a:t>same green </a:t>
            </a:r>
            <a:r>
              <a:rPr lang="en-AU" altLang="en-US" sz="2800" dirty="0">
                <a:latin typeface="Arial" panose="020B0604020202020204" pitchFamily="34" charset="0"/>
                <a:cs typeface="Arial" panose="020B0604020202020204" pitchFamily="34" charset="0"/>
              </a:rPr>
              <a:t>colour as the title.</a:t>
            </a:r>
          </a:p>
          <a:p>
            <a:pPr>
              <a:spcBef>
                <a:spcPct val="40000"/>
              </a:spcBef>
            </a:pPr>
            <a:r>
              <a:rPr lang="en-AU" altLang="en-US" sz="2800" dirty="0">
                <a:latin typeface="Arial" panose="020B0604020202020204" pitchFamily="34" charset="0"/>
                <a:cs typeface="Arial" panose="020B0604020202020204" pitchFamily="34" charset="0"/>
              </a:rPr>
              <a:t>The Rady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042896" y="9714104"/>
            <a:ext cx="9518060" cy="77735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INTRODUCTION</a:t>
            </a:r>
          </a:p>
          <a:p>
            <a:pPr>
              <a:spcBef>
                <a:spcPct val="50000"/>
              </a:spcBef>
            </a:pPr>
            <a:r>
              <a:rPr lang="en-AU" altLang="en-US" sz="2800"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800"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800"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dirty="0">
                <a:latin typeface="Arial" panose="020B0604020202020204" pitchFamily="34" charset="0"/>
                <a:cs typeface="Arial" panose="020B0604020202020204" pitchFamily="34" charset="0"/>
              </a:rPr>
              <a:t>.</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0915399" y="9686113"/>
            <a:ext cx="9863420" cy="195900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800"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Re-write your paper into poster format </a:t>
            </a:r>
            <a:r>
              <a:rPr lang="en-AU" altLang="en-US" sz="2800" dirty="0" err="1">
                <a:latin typeface="Arial" panose="020B0604020202020204" pitchFamily="34" charset="0"/>
                <a:cs typeface="Arial" panose="020B0604020202020204" pitchFamily="34" charset="0"/>
              </a:rPr>
              <a:t>ie</a:t>
            </a:r>
            <a:r>
              <a:rPr lang="en-AU" altLang="en-US" sz="2800" dirty="0">
                <a:latin typeface="Arial" panose="020B0604020202020204" pitchFamily="34" charset="0"/>
                <a:cs typeface="Arial" panose="020B0604020202020204" pitchFamily="34" charset="0"/>
              </a:rPr>
              <a:t>.</a:t>
            </a:r>
            <a:br>
              <a:rPr lang="en-AU" altLang="en-US" sz="2800" dirty="0">
                <a:latin typeface="Arial" panose="020B0604020202020204" pitchFamily="34" charset="0"/>
                <a:cs typeface="Arial" panose="020B0604020202020204" pitchFamily="34" charset="0"/>
              </a:rPr>
            </a:br>
            <a:r>
              <a:rPr lang="en-AU" altLang="en-US" sz="2800"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Never do whole sentences in capitals or underline to stress your point, use </a:t>
            </a:r>
            <a:r>
              <a:rPr lang="en-AU" altLang="en-US" sz="2800" b="1" dirty="0">
                <a:latin typeface="Arial" panose="020B0604020202020204" pitchFamily="34" charset="0"/>
                <a:cs typeface="Arial" panose="020B0604020202020204" pitchFamily="34" charset="0"/>
              </a:rPr>
              <a:t>bold</a:t>
            </a:r>
            <a:r>
              <a:rPr lang="en-AU" altLang="en-US" sz="2800"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800" dirty="0">
                <a:latin typeface="Arial" panose="020B0604020202020204" pitchFamily="34" charset="0"/>
                <a:cs typeface="Arial" panose="020B0604020202020204" pitchFamily="34" charset="0"/>
              </a:rPr>
              <a:t>Spell check and get someone else to proof-read.</a:t>
            </a:r>
            <a:endParaRPr lang="en-US" altLang="en-US" sz="2800"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0898148" y="9686113"/>
            <a:ext cx="10194908" cy="2055870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00" b="1" dirty="0">
                <a:latin typeface="Arial" panose="020B0604020202020204" pitchFamily="34" charset="0"/>
                <a:cs typeface="Arial" panose="020B0604020202020204" pitchFamily="34" charset="0"/>
              </a:rPr>
              <a:t>RESULTS</a:t>
            </a: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800" dirty="0">
                <a:latin typeface="Arial" panose="020B0604020202020204" pitchFamily="34" charset="0"/>
                <a:cs typeface="Arial" panose="020B0604020202020204" pitchFamily="34" charset="0"/>
              </a:rPr>
              <a:t>Images such as photographs, graphs, diagrams, logos, </a:t>
            </a:r>
            <a:r>
              <a:rPr lang="en-AU" altLang="en-US" sz="2800" dirty="0" err="1">
                <a:latin typeface="Arial" panose="020B0604020202020204" pitchFamily="34" charset="0"/>
                <a:cs typeface="Arial" panose="020B0604020202020204" pitchFamily="34" charset="0"/>
              </a:rPr>
              <a:t>etc</a:t>
            </a:r>
            <a:r>
              <a:rPr lang="en-AU" altLang="en-US" sz="2800" dirty="0">
                <a:latin typeface="Arial" panose="020B0604020202020204" pitchFamily="34" charset="0"/>
                <a:cs typeface="Arial" panose="020B0604020202020204" pitchFamily="34" charset="0"/>
              </a:rPr>
              <a:t>, can be added to the poster.</a:t>
            </a:r>
          </a:p>
          <a:p>
            <a:pPr>
              <a:spcBef>
                <a:spcPct val="50000"/>
              </a:spcBef>
            </a:pPr>
            <a:r>
              <a:rPr lang="en-AU" altLang="en-US" sz="2800"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800"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800" b="1" dirty="0">
                <a:latin typeface="Arial" panose="020B0604020202020204" pitchFamily="34" charset="0"/>
                <a:cs typeface="Arial" panose="020B0604020202020204" pitchFamily="34" charset="0"/>
              </a:rPr>
              <a:t>Be aware</a:t>
            </a:r>
            <a:r>
              <a:rPr lang="en-AU" altLang="en-US" sz="2800"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800" dirty="0">
                <a:latin typeface="Arial" panose="020B0604020202020204" pitchFamily="34" charset="0"/>
                <a:cs typeface="Arial" panose="020B0604020202020204" pitchFamily="34" charset="0"/>
              </a:rPr>
              <a:t>Do </a:t>
            </a:r>
            <a:r>
              <a:rPr lang="en-AU" altLang="en-US" sz="2800" b="1" dirty="0">
                <a:latin typeface="Arial" panose="020B0604020202020204" pitchFamily="34" charset="0"/>
                <a:cs typeface="Arial" panose="020B0604020202020204" pitchFamily="34" charset="0"/>
              </a:rPr>
              <a:t>not </a:t>
            </a:r>
            <a:r>
              <a:rPr lang="en-AU" altLang="en-US" sz="2800" dirty="0">
                <a:latin typeface="Arial" panose="020B0604020202020204" pitchFamily="34" charset="0"/>
                <a:cs typeface="Arial" panose="020B0604020202020204" pitchFamily="34" charset="0"/>
              </a:rPr>
              <a:t>use images from the web.</a:t>
            </a:r>
          </a:p>
          <a:p>
            <a:pPr>
              <a:spcBef>
                <a:spcPct val="50000"/>
              </a:spcBef>
            </a:pPr>
            <a:endParaRPr lang="en-AU" altLang="en-US" sz="2800" dirty="0">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800"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800" dirty="0">
                <a:latin typeface="Arial" panose="020B0604020202020204" pitchFamily="34" charset="0"/>
                <a:cs typeface="Arial" panose="020B0604020202020204" pitchFamily="34" charset="0"/>
              </a:rPr>
              <a:t>Graphs done in a scientific graphing programs (</a:t>
            </a:r>
            <a:r>
              <a:rPr lang="en-AU" altLang="en-US" sz="2800" dirty="0" err="1">
                <a:latin typeface="Arial" panose="020B0604020202020204" pitchFamily="34" charset="0"/>
                <a:cs typeface="Arial" panose="020B0604020202020204" pitchFamily="34" charset="0"/>
              </a:rPr>
              <a:t>eg</a:t>
            </a:r>
            <a:r>
              <a:rPr lang="en-AU" altLang="en-US" sz="2800" dirty="0">
                <a:latin typeface="Arial" panose="020B0604020202020204" pitchFamily="34" charset="0"/>
                <a:cs typeface="Arial" panose="020B0604020202020204" pitchFamily="34" charset="0"/>
              </a:rPr>
              <a:t>. Sigma Plot, Prism, SPSS, </a:t>
            </a:r>
            <a:r>
              <a:rPr lang="en-AU" altLang="en-US" sz="2800" dirty="0" err="1">
                <a:latin typeface="Arial" panose="020B0604020202020204" pitchFamily="34" charset="0"/>
                <a:cs typeface="Arial" panose="020B0604020202020204" pitchFamily="34" charset="0"/>
              </a:rPr>
              <a:t>Statistica</a:t>
            </a:r>
            <a:r>
              <a:rPr lang="en-AU" altLang="en-US" sz="2800"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800" dirty="0" err="1">
                <a:latin typeface="Arial" panose="020B0604020202020204" pitchFamily="34" charset="0"/>
                <a:cs typeface="Arial" panose="020B0604020202020204" pitchFamily="34" charset="0"/>
              </a:rPr>
              <a:t>Bannatyne</a:t>
            </a:r>
            <a:r>
              <a:rPr lang="en-AU" altLang="en-US" sz="2800" dirty="0">
                <a:latin typeface="Arial" panose="020B0604020202020204" pitchFamily="34" charset="0"/>
                <a:cs typeface="Arial" panose="020B0604020202020204" pitchFamily="34" charset="0"/>
              </a:rPr>
              <a:t> campus.</a:t>
            </a:r>
          </a:p>
          <a:p>
            <a:pPr>
              <a:spcBef>
                <a:spcPct val="50000"/>
              </a:spcBef>
            </a:pPr>
            <a:endParaRPr lang="en-AU" altLang="en-US" sz="2800"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Printing and Laminating</a:t>
            </a:r>
          </a:p>
          <a:p>
            <a:pPr>
              <a:spcBef>
                <a:spcPct val="50000"/>
              </a:spcBef>
            </a:pPr>
            <a:r>
              <a:rPr lang="en-AU" altLang="en-US" sz="2800"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800"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800" dirty="0">
                <a:latin typeface="Arial" panose="020B0604020202020204" pitchFamily="34" charset="0"/>
              </a:rPr>
              <a:t>Simply highlight this text and replace.</a:t>
            </a:r>
          </a:p>
          <a:p>
            <a:pPr>
              <a:spcBef>
                <a:spcPct val="50000"/>
              </a:spcBef>
            </a:pPr>
            <a:endParaRPr lang="en-AU" altLang="en-US" sz="2800" dirty="0">
              <a:latin typeface="Arial" panose="020B0604020202020204" pitchFamily="34" charset="0"/>
            </a:endParaRPr>
          </a:p>
          <a:p>
            <a:pPr>
              <a:spcBef>
                <a:spcPct val="50000"/>
              </a:spcBef>
            </a:pPr>
            <a:r>
              <a:rPr lang="en-AU" altLang="en-US" sz="2800" b="1" dirty="0">
                <a:solidFill>
                  <a:srgbClr val="4F2C1D"/>
                </a:solidFill>
                <a:latin typeface="Arial" panose="020B0604020202020204" pitchFamily="34" charset="0"/>
              </a:rPr>
              <a:t>Cost</a:t>
            </a:r>
          </a:p>
          <a:p>
            <a:pPr>
              <a:spcBef>
                <a:spcPct val="50000"/>
              </a:spcBef>
            </a:pPr>
            <a:r>
              <a:rPr lang="en-AU" altLang="en-US" sz="2800" dirty="0">
                <a:solidFill>
                  <a:srgbClr val="000000"/>
                </a:solidFill>
                <a:latin typeface="Arial" panose="020B0604020202020204" pitchFamily="34" charset="0"/>
                <a:cs typeface="Arial" panose="020B0604020202020204" pitchFamily="34" charset="0"/>
              </a:rPr>
              <a:t>For poster-printing and laminating charges: </a:t>
            </a:r>
            <a:r>
              <a:rPr lang="en-US" altLang="en-US" sz="2800" dirty="0">
                <a:solidFill>
                  <a:srgbClr val="000000"/>
                </a:solidFill>
                <a:latin typeface="Arial" panose="020B0604020202020204" pitchFamily="34" charset="0"/>
                <a:cs typeface="Arial" panose="020B0604020202020204" pitchFamily="34" charset="0"/>
              </a:rPr>
              <a:t>Both the Fort Garry and </a:t>
            </a:r>
            <a:r>
              <a:rPr lang="en-US" altLang="en-US" sz="2800" dirty="0" err="1">
                <a:solidFill>
                  <a:srgbClr val="000000"/>
                </a:solidFill>
                <a:latin typeface="Arial" panose="020B0604020202020204" pitchFamily="34" charset="0"/>
                <a:cs typeface="Arial" panose="020B0604020202020204" pitchFamily="34" charset="0"/>
              </a:rPr>
              <a:t>Bannatyne</a:t>
            </a:r>
            <a:r>
              <a:rPr lang="en-US" altLang="en-US" sz="2800" dirty="0">
                <a:solidFill>
                  <a:srgbClr val="000000"/>
                </a:solidFill>
                <a:latin typeface="Arial" panose="020B0604020202020204" pitchFamily="34" charset="0"/>
                <a:cs typeface="Arial" panose="020B0604020202020204" pitchFamily="34" charset="0"/>
              </a:rPr>
              <a:t> Campuses offer poster printing services: </a:t>
            </a:r>
            <a:r>
              <a:rPr lang="en-US" altLang="en-US" sz="2800"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800" dirty="0">
                <a:solidFill>
                  <a:srgbClr val="000000"/>
                </a:solidFill>
                <a:latin typeface="Arial" panose="020B0604020202020204" pitchFamily="34" charset="0"/>
                <a:cs typeface="Arial" panose="020B0604020202020204" pitchFamily="34" charset="0"/>
              </a:rPr>
              <a:t>  </a:t>
            </a:r>
            <a:endParaRPr lang="en-AU" altLang="en-US" sz="2800"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latin typeface="Arial" panose="020B0604020202020204" pitchFamily="34" charset="0"/>
            </a:endParaRPr>
          </a:p>
          <a:p>
            <a:pPr>
              <a:spcBef>
                <a:spcPct val="50000"/>
              </a:spcBef>
            </a:pPr>
            <a:endParaRPr lang="en-US" altLang="en-US" sz="2743" dirty="0">
              <a:latin typeface="Arial" panose="020B0604020202020204" pitchFamily="34" charset="0"/>
            </a:endParaRPr>
          </a:p>
          <a:p>
            <a:pPr>
              <a:spcBef>
                <a:spcPct val="50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009991" y="7480485"/>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00" dirty="0">
                <a:latin typeface="Arial" panose="020B0604020202020204" pitchFamily="34" charset="0"/>
              </a:rPr>
              <a:t>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 Address/</a:t>
            </a:r>
            <a:r>
              <a:rPr lang="en-GB" altLang="en-US" sz="4200" dirty="0" err="1">
                <a:latin typeface="Arial" panose="020B0604020202020204" pitchFamily="34" charset="0"/>
              </a:rPr>
              <a:t>es</a:t>
            </a:r>
            <a:r>
              <a:rPr lang="en-GB" altLang="en-US" sz="4200" dirty="0">
                <a:latin typeface="Arial" panose="020B0604020202020204" pitchFamily="34" charset="0"/>
              </a:rPr>
              <a:t> Goes Here</a:t>
            </a:r>
          </a:p>
        </p:txBody>
      </p:sp>
      <p:cxnSp>
        <p:nvCxnSpPr>
          <p:cNvPr id="16" name="Straight Connector 15"/>
          <p:cNvCxnSpPr>
            <a:cxnSpLocks/>
          </p:cNvCxnSpPr>
          <p:nvPr/>
        </p:nvCxnSpPr>
        <p:spPr>
          <a:xfrm>
            <a:off x="1379378" y="7200568"/>
            <a:ext cx="48644371"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294616" y="17174993"/>
            <a:ext cx="9266338"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1" name="Straight Connector 20"/>
          <p:cNvCxnSpPr>
            <a:cxnSpLocks/>
          </p:cNvCxnSpPr>
          <p:nvPr/>
        </p:nvCxnSpPr>
        <p:spPr>
          <a:xfrm>
            <a:off x="1182651" y="29697023"/>
            <a:ext cx="38650899"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1215567" y="17732829"/>
            <a:ext cx="9264711" cy="109613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5" name="Rectangle 24"/>
          <p:cNvSpPr/>
          <p:nvPr/>
        </p:nvSpPr>
        <p:spPr>
          <a:xfrm>
            <a:off x="40759038" y="10000591"/>
            <a:ext cx="9264711" cy="1931455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749671" y="29836624"/>
            <a:ext cx="9165892" cy="2359647"/>
          </a:xfrm>
          <a:prstGeom prst="rect">
            <a:avLst/>
          </a:prstGeom>
        </p:spPr>
      </p:pic>
      <p:sp>
        <p:nvSpPr>
          <p:cNvPr id="22" name="Rectangle 21">
            <a:extLst>
              <a:ext uri="{FF2B5EF4-FFF2-40B4-BE49-F238E27FC236}">
                <a16:creationId xmlns:a16="http://schemas.microsoft.com/office/drawing/2014/main" id="{A4E39128-A64A-45F8-90AE-C4B69AEC318A}"/>
              </a:ext>
            </a:extLst>
          </p:cNvPr>
          <p:cNvSpPr/>
          <p:nvPr/>
        </p:nvSpPr>
        <p:spPr>
          <a:xfrm>
            <a:off x="31212386" y="24487454"/>
            <a:ext cx="9264711" cy="47887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3" name="Rectangle 22">
            <a:extLst>
              <a:ext uri="{FF2B5EF4-FFF2-40B4-BE49-F238E27FC236}">
                <a16:creationId xmlns:a16="http://schemas.microsoft.com/office/drawing/2014/main" id="{4AEEE7B6-C465-4842-B836-427295328B0B}"/>
              </a:ext>
            </a:extLst>
          </p:cNvPr>
          <p:cNvSpPr/>
          <p:nvPr/>
        </p:nvSpPr>
        <p:spPr>
          <a:xfrm>
            <a:off x="31250356" y="14420653"/>
            <a:ext cx="9264711" cy="978668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543"/>
          </a:p>
        </p:txBody>
      </p:sp>
      <p:sp>
        <p:nvSpPr>
          <p:cNvPr id="28" name="Rectangle 1059">
            <a:extLst>
              <a:ext uri="{FF2B5EF4-FFF2-40B4-BE49-F238E27FC236}">
                <a16:creationId xmlns:a16="http://schemas.microsoft.com/office/drawing/2014/main" id="{DA7C93A8-931D-49FA-9E24-90B1F7B518D9}"/>
              </a:ext>
            </a:extLst>
          </p:cNvPr>
          <p:cNvSpPr>
            <a:spLocks noChangeArrowheads="1"/>
          </p:cNvSpPr>
          <p:nvPr/>
        </p:nvSpPr>
        <p:spPr bwMode="auto">
          <a:xfrm>
            <a:off x="1020186" y="907876"/>
            <a:ext cx="23136497" cy="1159465"/>
          </a:xfrm>
          <a:prstGeom prst="rect">
            <a:avLst/>
          </a:prstGeom>
          <a:noFill/>
          <a:ln>
            <a:noFill/>
          </a:ln>
          <a:effectLst/>
        </p:spPr>
        <p:txBody>
          <a:bodyPr lIns="360000" tIns="360000" rIns="360000" bIns="360000"/>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30" dirty="0">
                <a:solidFill>
                  <a:srgbClr val="4F2C1D"/>
                </a:solidFill>
                <a:latin typeface="Arial" panose="020B0604020202020204" pitchFamily="34" charset="0"/>
                <a:cs typeface="Arial" panose="020B0604020202020204" pitchFamily="34" charset="0"/>
              </a:rPr>
              <a:t>RFHS / </a:t>
            </a:r>
            <a:r>
              <a:rPr lang="en-US" altLang="en-US" sz="3430" b="1" dirty="0">
                <a:solidFill>
                  <a:srgbClr val="4F2C1D"/>
                </a:solidFill>
                <a:latin typeface="Arial" panose="020B0604020202020204" pitchFamily="34" charset="0"/>
                <a:cs typeface="Arial" panose="020B0604020202020204" pitchFamily="34" charset="0"/>
              </a:rPr>
              <a:t>College </a:t>
            </a:r>
            <a:r>
              <a:rPr lang="en-US" altLang="en-US" sz="3430" b="1">
                <a:solidFill>
                  <a:srgbClr val="4F2C1D"/>
                </a:solidFill>
                <a:latin typeface="Arial" panose="020B0604020202020204" pitchFamily="34" charset="0"/>
                <a:cs typeface="Arial" panose="020B0604020202020204" pitchFamily="34" charset="0"/>
              </a:rPr>
              <a:t>of Nursing</a:t>
            </a:r>
            <a:endParaRPr lang="en-US" altLang="en-US" sz="3430" b="1" dirty="0">
              <a:solidFill>
                <a:srgbClr val="4F2C1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474</TotalTime>
  <Words>763</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45</cp:revision>
  <dcterms:created xsi:type="dcterms:W3CDTF">2017-10-06T13:36:28Z</dcterms:created>
  <dcterms:modified xsi:type="dcterms:W3CDTF">2021-05-10T14:59:52Z</dcterms:modified>
</cp:coreProperties>
</file>