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Lst>
  <p:sldSz cx="51206400" cy="3291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C878E"/>
    <a:srgbClr val="00BBDC"/>
    <a:srgbClr val="006F62"/>
    <a:srgbClr val="E87722"/>
    <a:srgbClr val="1D3C34"/>
    <a:srgbClr val="706359"/>
    <a:srgbClr val="002F6C"/>
    <a:srgbClr val="4F2C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6067" autoAdjust="0"/>
    <p:restoredTop sz="94660"/>
  </p:normalViewPr>
  <p:slideViewPr>
    <p:cSldViewPr snapToGrid="0">
      <p:cViewPr>
        <p:scale>
          <a:sx n="30" d="100"/>
          <a:sy n="30" d="100"/>
        </p:scale>
        <p:origin x="1182" y="342"/>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400800" y="5387342"/>
            <a:ext cx="38404800" cy="11460480"/>
          </a:xfrm>
        </p:spPr>
        <p:txBody>
          <a:bodyPr anchor="b"/>
          <a:lstStyle>
            <a:lvl1pPr algn="ctr">
              <a:defRPr sz="25200"/>
            </a:lvl1pPr>
          </a:lstStyle>
          <a:p>
            <a:r>
              <a:rPr lang="en-US"/>
              <a:t>Click to edit Master title style</a:t>
            </a:r>
            <a:endParaRPr lang="en-US" dirty="0"/>
          </a:p>
        </p:txBody>
      </p:sp>
      <p:sp>
        <p:nvSpPr>
          <p:cNvPr id="3" name="Subtitle 2"/>
          <p:cNvSpPr>
            <a:spLocks noGrp="1"/>
          </p:cNvSpPr>
          <p:nvPr>
            <p:ph type="subTitle" idx="1"/>
          </p:nvPr>
        </p:nvSpPr>
        <p:spPr>
          <a:xfrm>
            <a:off x="6400800" y="17289782"/>
            <a:ext cx="38404800" cy="7947658"/>
          </a:xfrm>
        </p:spPr>
        <p:txBody>
          <a:bodyPr/>
          <a:lstStyle>
            <a:lvl1pPr marL="0" indent="0" algn="ctr">
              <a:buNone/>
              <a:defRPr sz="10080"/>
            </a:lvl1pPr>
            <a:lvl2pPr marL="1920240" indent="0" algn="ctr">
              <a:buNone/>
              <a:defRPr sz="8400"/>
            </a:lvl2pPr>
            <a:lvl3pPr marL="3840480" indent="0" algn="ctr">
              <a:buNone/>
              <a:defRPr sz="7560"/>
            </a:lvl3pPr>
            <a:lvl4pPr marL="5760720" indent="0" algn="ctr">
              <a:buNone/>
              <a:defRPr sz="6720"/>
            </a:lvl4pPr>
            <a:lvl5pPr marL="7680960" indent="0" algn="ctr">
              <a:buNone/>
              <a:defRPr sz="6720"/>
            </a:lvl5pPr>
            <a:lvl6pPr marL="9601200" indent="0" algn="ctr">
              <a:buNone/>
              <a:defRPr sz="6720"/>
            </a:lvl6pPr>
            <a:lvl7pPr marL="11521440" indent="0" algn="ctr">
              <a:buNone/>
              <a:defRPr sz="6720"/>
            </a:lvl7pPr>
            <a:lvl8pPr marL="13441680" indent="0" algn="ctr">
              <a:buNone/>
              <a:defRPr sz="6720"/>
            </a:lvl8pPr>
            <a:lvl9pPr marL="15361920" indent="0" algn="ctr">
              <a:buNone/>
              <a:defRPr sz="672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6015958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8852514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6644580" y="1752600"/>
            <a:ext cx="11041380" cy="2789682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520440" y="1752600"/>
            <a:ext cx="32484060" cy="2789682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7434359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39445428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93770" y="8206745"/>
            <a:ext cx="44165520" cy="13693138"/>
          </a:xfrm>
        </p:spPr>
        <p:txBody>
          <a:bodyPr anchor="b"/>
          <a:lstStyle>
            <a:lvl1pPr>
              <a:defRPr sz="25200"/>
            </a:lvl1pPr>
          </a:lstStyle>
          <a:p>
            <a:r>
              <a:rPr lang="en-US"/>
              <a:t>Click to edit Master title style</a:t>
            </a:r>
            <a:endParaRPr lang="en-US" dirty="0"/>
          </a:p>
        </p:txBody>
      </p:sp>
      <p:sp>
        <p:nvSpPr>
          <p:cNvPr id="3" name="Text Placeholder 2"/>
          <p:cNvSpPr>
            <a:spLocks noGrp="1"/>
          </p:cNvSpPr>
          <p:nvPr>
            <p:ph type="body" idx="1"/>
          </p:nvPr>
        </p:nvSpPr>
        <p:spPr>
          <a:xfrm>
            <a:off x="3493770" y="22029425"/>
            <a:ext cx="44165520" cy="7200898"/>
          </a:xfrm>
        </p:spPr>
        <p:txBody>
          <a:bodyPr/>
          <a:lstStyle>
            <a:lvl1pPr marL="0" indent="0">
              <a:buNone/>
              <a:defRPr sz="10080">
                <a:solidFill>
                  <a:schemeClr val="tx1">
                    <a:tint val="75000"/>
                  </a:schemeClr>
                </a:solidFill>
              </a:defRPr>
            </a:lvl1pPr>
            <a:lvl2pPr marL="1920240" indent="0">
              <a:buNone/>
              <a:defRPr sz="8400">
                <a:solidFill>
                  <a:schemeClr val="tx1">
                    <a:tint val="75000"/>
                  </a:schemeClr>
                </a:solidFill>
              </a:defRPr>
            </a:lvl2pPr>
            <a:lvl3pPr marL="3840480" indent="0">
              <a:buNone/>
              <a:defRPr sz="7560">
                <a:solidFill>
                  <a:schemeClr val="tx1">
                    <a:tint val="75000"/>
                  </a:schemeClr>
                </a:solidFill>
              </a:defRPr>
            </a:lvl3pPr>
            <a:lvl4pPr marL="5760720" indent="0">
              <a:buNone/>
              <a:defRPr sz="6720">
                <a:solidFill>
                  <a:schemeClr val="tx1">
                    <a:tint val="75000"/>
                  </a:schemeClr>
                </a:solidFill>
              </a:defRPr>
            </a:lvl4pPr>
            <a:lvl5pPr marL="7680960" indent="0">
              <a:buNone/>
              <a:defRPr sz="6720">
                <a:solidFill>
                  <a:schemeClr val="tx1">
                    <a:tint val="75000"/>
                  </a:schemeClr>
                </a:solidFill>
              </a:defRPr>
            </a:lvl5pPr>
            <a:lvl6pPr marL="9601200" indent="0">
              <a:buNone/>
              <a:defRPr sz="6720">
                <a:solidFill>
                  <a:schemeClr val="tx1">
                    <a:tint val="75000"/>
                  </a:schemeClr>
                </a:solidFill>
              </a:defRPr>
            </a:lvl6pPr>
            <a:lvl7pPr marL="11521440" indent="0">
              <a:buNone/>
              <a:defRPr sz="6720">
                <a:solidFill>
                  <a:schemeClr val="tx1">
                    <a:tint val="75000"/>
                  </a:schemeClr>
                </a:solidFill>
              </a:defRPr>
            </a:lvl7pPr>
            <a:lvl8pPr marL="13441680" indent="0">
              <a:buNone/>
              <a:defRPr sz="6720">
                <a:solidFill>
                  <a:schemeClr val="tx1">
                    <a:tint val="75000"/>
                  </a:schemeClr>
                </a:solidFill>
              </a:defRPr>
            </a:lvl8pPr>
            <a:lvl9pPr marL="15361920" indent="0">
              <a:buNone/>
              <a:defRPr sz="67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3F4D72E-D2A3-4604-AA61-F15E56CAB2B4}" type="datetimeFigureOut">
              <a:rPr lang="en-US" smtClean="0"/>
              <a:t>5/10/2021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0478993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520440" y="8763000"/>
            <a:ext cx="2176272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5923240" y="8763000"/>
            <a:ext cx="2176272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3F4D72E-D2A3-4604-AA61-F15E56CAB2B4}" type="datetimeFigureOut">
              <a:rPr lang="en-US" smtClean="0"/>
              <a:t>5/10/2021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38983800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527110" y="1752603"/>
            <a:ext cx="44165520" cy="6362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3527112" y="8069582"/>
            <a:ext cx="21662705" cy="3954778"/>
          </a:xfrm>
        </p:spPr>
        <p:txBody>
          <a:bodyPr anchor="b"/>
          <a:lstStyle>
            <a:lvl1pPr marL="0" indent="0">
              <a:buNone/>
              <a:defRPr sz="10080" b="1"/>
            </a:lvl1pPr>
            <a:lvl2pPr marL="1920240" indent="0">
              <a:buNone/>
              <a:defRPr sz="8400" b="1"/>
            </a:lvl2pPr>
            <a:lvl3pPr marL="3840480" indent="0">
              <a:buNone/>
              <a:defRPr sz="7560" b="1"/>
            </a:lvl3pPr>
            <a:lvl4pPr marL="5760720" indent="0">
              <a:buNone/>
              <a:defRPr sz="6720" b="1"/>
            </a:lvl4pPr>
            <a:lvl5pPr marL="7680960" indent="0">
              <a:buNone/>
              <a:defRPr sz="6720" b="1"/>
            </a:lvl5pPr>
            <a:lvl6pPr marL="9601200" indent="0">
              <a:buNone/>
              <a:defRPr sz="6720" b="1"/>
            </a:lvl6pPr>
            <a:lvl7pPr marL="11521440" indent="0">
              <a:buNone/>
              <a:defRPr sz="6720" b="1"/>
            </a:lvl7pPr>
            <a:lvl8pPr marL="13441680" indent="0">
              <a:buNone/>
              <a:defRPr sz="6720" b="1"/>
            </a:lvl8pPr>
            <a:lvl9pPr marL="15361920" indent="0">
              <a:buNone/>
              <a:defRPr sz="6720" b="1"/>
            </a:lvl9pPr>
          </a:lstStyle>
          <a:p>
            <a:pPr lvl="0"/>
            <a:r>
              <a:rPr lang="en-US"/>
              <a:t>Click to edit Master text styles</a:t>
            </a:r>
          </a:p>
        </p:txBody>
      </p:sp>
      <p:sp>
        <p:nvSpPr>
          <p:cNvPr id="4" name="Content Placeholder 3"/>
          <p:cNvSpPr>
            <a:spLocks noGrp="1"/>
          </p:cNvSpPr>
          <p:nvPr>
            <p:ph sz="half" idx="2"/>
          </p:nvPr>
        </p:nvSpPr>
        <p:spPr>
          <a:xfrm>
            <a:off x="3527112" y="12024360"/>
            <a:ext cx="21662705"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5923240" y="8069582"/>
            <a:ext cx="21769390" cy="3954778"/>
          </a:xfrm>
        </p:spPr>
        <p:txBody>
          <a:bodyPr anchor="b"/>
          <a:lstStyle>
            <a:lvl1pPr marL="0" indent="0">
              <a:buNone/>
              <a:defRPr sz="10080" b="1"/>
            </a:lvl1pPr>
            <a:lvl2pPr marL="1920240" indent="0">
              <a:buNone/>
              <a:defRPr sz="8400" b="1"/>
            </a:lvl2pPr>
            <a:lvl3pPr marL="3840480" indent="0">
              <a:buNone/>
              <a:defRPr sz="7560" b="1"/>
            </a:lvl3pPr>
            <a:lvl4pPr marL="5760720" indent="0">
              <a:buNone/>
              <a:defRPr sz="6720" b="1"/>
            </a:lvl4pPr>
            <a:lvl5pPr marL="7680960" indent="0">
              <a:buNone/>
              <a:defRPr sz="6720" b="1"/>
            </a:lvl5pPr>
            <a:lvl6pPr marL="9601200" indent="0">
              <a:buNone/>
              <a:defRPr sz="6720" b="1"/>
            </a:lvl6pPr>
            <a:lvl7pPr marL="11521440" indent="0">
              <a:buNone/>
              <a:defRPr sz="6720" b="1"/>
            </a:lvl7pPr>
            <a:lvl8pPr marL="13441680" indent="0">
              <a:buNone/>
              <a:defRPr sz="6720" b="1"/>
            </a:lvl8pPr>
            <a:lvl9pPr marL="15361920" indent="0">
              <a:buNone/>
              <a:defRPr sz="6720" b="1"/>
            </a:lvl9pPr>
          </a:lstStyle>
          <a:p>
            <a:pPr lvl="0"/>
            <a:r>
              <a:rPr lang="en-US"/>
              <a:t>Click to edit Master text styles</a:t>
            </a:r>
          </a:p>
        </p:txBody>
      </p:sp>
      <p:sp>
        <p:nvSpPr>
          <p:cNvPr id="6" name="Content Placeholder 5"/>
          <p:cNvSpPr>
            <a:spLocks noGrp="1"/>
          </p:cNvSpPr>
          <p:nvPr>
            <p:ph sz="quarter" idx="4"/>
          </p:nvPr>
        </p:nvSpPr>
        <p:spPr>
          <a:xfrm>
            <a:off x="25923240" y="12024360"/>
            <a:ext cx="21769390"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3F4D72E-D2A3-4604-AA61-F15E56CAB2B4}" type="datetimeFigureOut">
              <a:rPr lang="en-US" smtClean="0"/>
              <a:t>5/10/2021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3129906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3F4D72E-D2A3-4604-AA61-F15E56CAB2B4}" type="datetimeFigureOut">
              <a:rPr lang="en-US" smtClean="0"/>
              <a:t>5/10/2021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1348322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F4D72E-D2A3-4604-AA61-F15E56CAB2B4}" type="datetimeFigureOut">
              <a:rPr lang="en-US" smtClean="0"/>
              <a:t>5/10/2021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30241906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527112" y="2194560"/>
            <a:ext cx="16515395" cy="7680960"/>
          </a:xfrm>
        </p:spPr>
        <p:txBody>
          <a:bodyPr anchor="b"/>
          <a:lstStyle>
            <a:lvl1pPr>
              <a:defRPr sz="13440"/>
            </a:lvl1pPr>
          </a:lstStyle>
          <a:p>
            <a:r>
              <a:rPr lang="en-US"/>
              <a:t>Click to edit Master title style</a:t>
            </a:r>
            <a:endParaRPr lang="en-US" dirty="0"/>
          </a:p>
        </p:txBody>
      </p:sp>
      <p:sp>
        <p:nvSpPr>
          <p:cNvPr id="3" name="Content Placeholder 2"/>
          <p:cNvSpPr>
            <a:spLocks noGrp="1"/>
          </p:cNvSpPr>
          <p:nvPr>
            <p:ph idx="1"/>
          </p:nvPr>
        </p:nvSpPr>
        <p:spPr>
          <a:xfrm>
            <a:off x="21769390" y="4739642"/>
            <a:ext cx="25923240" cy="23393400"/>
          </a:xfrm>
        </p:spPr>
        <p:txBody>
          <a:bodyPr/>
          <a:lstStyle>
            <a:lvl1pPr>
              <a:defRPr sz="13440"/>
            </a:lvl1pPr>
            <a:lvl2pPr>
              <a:defRPr sz="11760"/>
            </a:lvl2pPr>
            <a:lvl3pPr>
              <a:defRPr sz="10080"/>
            </a:lvl3pPr>
            <a:lvl4pPr>
              <a:defRPr sz="8400"/>
            </a:lvl4pPr>
            <a:lvl5pPr>
              <a:defRPr sz="8400"/>
            </a:lvl5pPr>
            <a:lvl6pPr>
              <a:defRPr sz="8400"/>
            </a:lvl6pPr>
            <a:lvl7pPr>
              <a:defRPr sz="8400"/>
            </a:lvl7pPr>
            <a:lvl8pPr>
              <a:defRPr sz="8400"/>
            </a:lvl8pPr>
            <a:lvl9pPr>
              <a:defRPr sz="8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527112" y="9875520"/>
            <a:ext cx="16515395" cy="18295622"/>
          </a:xfrm>
        </p:spPr>
        <p:txBody>
          <a:bodyPr/>
          <a:lstStyle>
            <a:lvl1pPr marL="0" indent="0">
              <a:buNone/>
              <a:defRPr sz="6720"/>
            </a:lvl1pPr>
            <a:lvl2pPr marL="1920240" indent="0">
              <a:buNone/>
              <a:defRPr sz="5880"/>
            </a:lvl2pPr>
            <a:lvl3pPr marL="3840480" indent="0">
              <a:buNone/>
              <a:defRPr sz="5040"/>
            </a:lvl3pPr>
            <a:lvl4pPr marL="5760720" indent="0">
              <a:buNone/>
              <a:defRPr sz="4200"/>
            </a:lvl4pPr>
            <a:lvl5pPr marL="7680960" indent="0">
              <a:buNone/>
              <a:defRPr sz="4200"/>
            </a:lvl5pPr>
            <a:lvl6pPr marL="9601200" indent="0">
              <a:buNone/>
              <a:defRPr sz="4200"/>
            </a:lvl6pPr>
            <a:lvl7pPr marL="11521440" indent="0">
              <a:buNone/>
              <a:defRPr sz="4200"/>
            </a:lvl7pPr>
            <a:lvl8pPr marL="13441680" indent="0">
              <a:buNone/>
              <a:defRPr sz="4200"/>
            </a:lvl8pPr>
            <a:lvl9pPr marL="15361920" indent="0">
              <a:buNone/>
              <a:defRPr sz="4200"/>
            </a:lvl9pPr>
          </a:lstStyle>
          <a:p>
            <a:pPr lvl="0"/>
            <a:r>
              <a:rPr lang="en-US"/>
              <a:t>Click to edit Master text styles</a:t>
            </a:r>
          </a:p>
        </p:txBody>
      </p:sp>
      <p:sp>
        <p:nvSpPr>
          <p:cNvPr id="5" name="Date Placeholder 4"/>
          <p:cNvSpPr>
            <a:spLocks noGrp="1"/>
          </p:cNvSpPr>
          <p:nvPr>
            <p:ph type="dt" sz="half" idx="10"/>
          </p:nvPr>
        </p:nvSpPr>
        <p:spPr/>
        <p:txBody>
          <a:bodyPr/>
          <a:lstStyle/>
          <a:p>
            <a:fld id="{33F4D72E-D2A3-4604-AA61-F15E56CAB2B4}" type="datetimeFigureOut">
              <a:rPr lang="en-US" smtClean="0"/>
              <a:t>5/10/2021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37361264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527112" y="2194560"/>
            <a:ext cx="16515395" cy="7680960"/>
          </a:xfrm>
        </p:spPr>
        <p:txBody>
          <a:bodyPr anchor="b"/>
          <a:lstStyle>
            <a:lvl1pPr>
              <a:defRPr sz="13440"/>
            </a:lvl1pPr>
          </a:lstStyle>
          <a:p>
            <a:r>
              <a:rPr lang="en-US"/>
              <a:t>Click to edit Master title style</a:t>
            </a:r>
            <a:endParaRPr lang="en-US" dirty="0"/>
          </a:p>
        </p:txBody>
      </p:sp>
      <p:sp>
        <p:nvSpPr>
          <p:cNvPr id="3" name="Picture Placeholder 2"/>
          <p:cNvSpPr>
            <a:spLocks noGrp="1" noChangeAspect="1"/>
          </p:cNvSpPr>
          <p:nvPr>
            <p:ph type="pic" idx="1"/>
          </p:nvPr>
        </p:nvSpPr>
        <p:spPr>
          <a:xfrm>
            <a:off x="21769390" y="4739642"/>
            <a:ext cx="25923240" cy="23393400"/>
          </a:xfrm>
        </p:spPr>
        <p:txBody>
          <a:bodyPr anchor="t"/>
          <a:lstStyle>
            <a:lvl1pPr marL="0" indent="0">
              <a:buNone/>
              <a:defRPr sz="13440"/>
            </a:lvl1pPr>
            <a:lvl2pPr marL="1920240" indent="0">
              <a:buNone/>
              <a:defRPr sz="11760"/>
            </a:lvl2pPr>
            <a:lvl3pPr marL="3840480" indent="0">
              <a:buNone/>
              <a:defRPr sz="10080"/>
            </a:lvl3pPr>
            <a:lvl4pPr marL="5760720" indent="0">
              <a:buNone/>
              <a:defRPr sz="8400"/>
            </a:lvl4pPr>
            <a:lvl5pPr marL="7680960" indent="0">
              <a:buNone/>
              <a:defRPr sz="8400"/>
            </a:lvl5pPr>
            <a:lvl6pPr marL="9601200" indent="0">
              <a:buNone/>
              <a:defRPr sz="8400"/>
            </a:lvl6pPr>
            <a:lvl7pPr marL="11521440" indent="0">
              <a:buNone/>
              <a:defRPr sz="8400"/>
            </a:lvl7pPr>
            <a:lvl8pPr marL="13441680" indent="0">
              <a:buNone/>
              <a:defRPr sz="8400"/>
            </a:lvl8pPr>
            <a:lvl9pPr marL="15361920" indent="0">
              <a:buNone/>
              <a:defRPr sz="8400"/>
            </a:lvl9pPr>
          </a:lstStyle>
          <a:p>
            <a:r>
              <a:rPr lang="en-US"/>
              <a:t>Click icon to add picture</a:t>
            </a:r>
            <a:endParaRPr lang="en-US" dirty="0"/>
          </a:p>
        </p:txBody>
      </p:sp>
      <p:sp>
        <p:nvSpPr>
          <p:cNvPr id="4" name="Text Placeholder 3"/>
          <p:cNvSpPr>
            <a:spLocks noGrp="1"/>
          </p:cNvSpPr>
          <p:nvPr>
            <p:ph type="body" sz="half" idx="2"/>
          </p:nvPr>
        </p:nvSpPr>
        <p:spPr>
          <a:xfrm>
            <a:off x="3527112" y="9875520"/>
            <a:ext cx="16515395" cy="18295622"/>
          </a:xfrm>
        </p:spPr>
        <p:txBody>
          <a:bodyPr/>
          <a:lstStyle>
            <a:lvl1pPr marL="0" indent="0">
              <a:buNone/>
              <a:defRPr sz="6720"/>
            </a:lvl1pPr>
            <a:lvl2pPr marL="1920240" indent="0">
              <a:buNone/>
              <a:defRPr sz="5880"/>
            </a:lvl2pPr>
            <a:lvl3pPr marL="3840480" indent="0">
              <a:buNone/>
              <a:defRPr sz="5040"/>
            </a:lvl3pPr>
            <a:lvl4pPr marL="5760720" indent="0">
              <a:buNone/>
              <a:defRPr sz="4200"/>
            </a:lvl4pPr>
            <a:lvl5pPr marL="7680960" indent="0">
              <a:buNone/>
              <a:defRPr sz="4200"/>
            </a:lvl5pPr>
            <a:lvl6pPr marL="9601200" indent="0">
              <a:buNone/>
              <a:defRPr sz="4200"/>
            </a:lvl6pPr>
            <a:lvl7pPr marL="11521440" indent="0">
              <a:buNone/>
              <a:defRPr sz="4200"/>
            </a:lvl7pPr>
            <a:lvl8pPr marL="13441680" indent="0">
              <a:buNone/>
              <a:defRPr sz="4200"/>
            </a:lvl8pPr>
            <a:lvl9pPr marL="15361920" indent="0">
              <a:buNone/>
              <a:defRPr sz="4200"/>
            </a:lvl9pPr>
          </a:lstStyle>
          <a:p>
            <a:pPr lvl="0"/>
            <a:r>
              <a:rPr lang="en-US"/>
              <a:t>Click to edit Master text styles</a:t>
            </a:r>
          </a:p>
        </p:txBody>
      </p:sp>
      <p:sp>
        <p:nvSpPr>
          <p:cNvPr id="5" name="Date Placeholder 4"/>
          <p:cNvSpPr>
            <a:spLocks noGrp="1"/>
          </p:cNvSpPr>
          <p:nvPr>
            <p:ph type="dt" sz="half" idx="10"/>
          </p:nvPr>
        </p:nvSpPr>
        <p:spPr/>
        <p:txBody>
          <a:bodyPr/>
          <a:lstStyle/>
          <a:p>
            <a:fld id="{33F4D72E-D2A3-4604-AA61-F15E56CAB2B4}" type="datetimeFigureOut">
              <a:rPr lang="en-US" smtClean="0"/>
              <a:t>5/10/2021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36061176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520440" y="1752603"/>
            <a:ext cx="44165520" cy="6362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3520440" y="8763000"/>
            <a:ext cx="44165520" cy="2088642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520440" y="30510482"/>
            <a:ext cx="11521440" cy="1752600"/>
          </a:xfrm>
          <a:prstGeom prst="rect">
            <a:avLst/>
          </a:prstGeom>
        </p:spPr>
        <p:txBody>
          <a:bodyPr vert="horz" lIns="91440" tIns="45720" rIns="91440" bIns="45720" rtlCol="0" anchor="ctr"/>
          <a:lstStyle>
            <a:lvl1pPr algn="l">
              <a:defRPr sz="5040">
                <a:solidFill>
                  <a:schemeClr val="tx1">
                    <a:tint val="75000"/>
                  </a:schemeClr>
                </a:solidFill>
              </a:defRPr>
            </a:lvl1pPr>
          </a:lstStyle>
          <a:p>
            <a:fld id="{33F4D72E-D2A3-4604-AA61-F15E56CAB2B4}" type="datetimeFigureOut">
              <a:rPr lang="en-US" smtClean="0"/>
              <a:t>5/10/2021</a:t>
            </a:fld>
            <a:endParaRPr lang="en-US"/>
          </a:p>
        </p:txBody>
      </p:sp>
      <p:sp>
        <p:nvSpPr>
          <p:cNvPr id="5" name="Footer Placeholder 4"/>
          <p:cNvSpPr>
            <a:spLocks noGrp="1"/>
          </p:cNvSpPr>
          <p:nvPr>
            <p:ph type="ftr" sz="quarter" idx="3"/>
          </p:nvPr>
        </p:nvSpPr>
        <p:spPr>
          <a:xfrm>
            <a:off x="16962120" y="30510482"/>
            <a:ext cx="17282160" cy="1752600"/>
          </a:xfrm>
          <a:prstGeom prst="rect">
            <a:avLst/>
          </a:prstGeom>
        </p:spPr>
        <p:txBody>
          <a:bodyPr vert="horz" lIns="91440" tIns="45720" rIns="91440" bIns="45720" rtlCol="0" anchor="ctr"/>
          <a:lstStyle>
            <a:lvl1pPr algn="ctr">
              <a:defRPr sz="504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6164520" y="30510482"/>
            <a:ext cx="11521440" cy="1752600"/>
          </a:xfrm>
          <a:prstGeom prst="rect">
            <a:avLst/>
          </a:prstGeom>
        </p:spPr>
        <p:txBody>
          <a:bodyPr vert="horz" lIns="91440" tIns="45720" rIns="91440" bIns="45720" rtlCol="0" anchor="ctr"/>
          <a:lstStyle>
            <a:lvl1pPr algn="r">
              <a:defRPr sz="5040">
                <a:solidFill>
                  <a:schemeClr val="tx1">
                    <a:tint val="75000"/>
                  </a:schemeClr>
                </a:solidFill>
              </a:defRPr>
            </a:lvl1pPr>
          </a:lstStyle>
          <a:p>
            <a:fld id="{17874379-5441-4D0F-9AB6-7AC09386F40C}" type="slidenum">
              <a:rPr lang="en-US" smtClean="0"/>
              <a:t>‹#›</a:t>
            </a:fld>
            <a:endParaRPr lang="en-US"/>
          </a:p>
        </p:txBody>
      </p:sp>
    </p:spTree>
    <p:extLst>
      <p:ext uri="{BB962C8B-B14F-4D97-AF65-F5344CB8AC3E}">
        <p14:creationId xmlns:p14="http://schemas.microsoft.com/office/powerpoint/2010/main" val="2420124658"/>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3840480" rtl="0" eaLnBrk="1" latinLnBrk="0" hangingPunct="1">
        <a:lnSpc>
          <a:spcPct val="90000"/>
        </a:lnSpc>
        <a:spcBef>
          <a:spcPct val="0"/>
        </a:spcBef>
        <a:buNone/>
        <a:defRPr sz="18480" kern="1200">
          <a:solidFill>
            <a:schemeClr val="tx1"/>
          </a:solidFill>
          <a:latin typeface="+mj-lt"/>
          <a:ea typeface="+mj-ea"/>
          <a:cs typeface="+mj-cs"/>
        </a:defRPr>
      </a:lvl1pPr>
    </p:titleStyle>
    <p:bodyStyle>
      <a:lvl1pPr marL="960120" indent="-960120" algn="l" defTabSz="3840480" rtl="0" eaLnBrk="1" latinLnBrk="0" hangingPunct="1">
        <a:lnSpc>
          <a:spcPct val="90000"/>
        </a:lnSpc>
        <a:spcBef>
          <a:spcPts val="4200"/>
        </a:spcBef>
        <a:buFont typeface="Arial" panose="020B0604020202020204" pitchFamily="34" charset="0"/>
        <a:buChar char="•"/>
        <a:defRPr sz="11760" kern="1200">
          <a:solidFill>
            <a:schemeClr val="tx1"/>
          </a:solidFill>
          <a:latin typeface="+mn-lt"/>
          <a:ea typeface="+mn-ea"/>
          <a:cs typeface="+mn-cs"/>
        </a:defRPr>
      </a:lvl1pPr>
      <a:lvl2pPr marL="2880360" indent="-960120" algn="l" defTabSz="3840480" rtl="0" eaLnBrk="1" latinLnBrk="0" hangingPunct="1">
        <a:lnSpc>
          <a:spcPct val="90000"/>
        </a:lnSpc>
        <a:spcBef>
          <a:spcPts val="2100"/>
        </a:spcBef>
        <a:buFont typeface="Arial" panose="020B0604020202020204" pitchFamily="34" charset="0"/>
        <a:buChar char="•"/>
        <a:defRPr sz="10080" kern="1200">
          <a:solidFill>
            <a:schemeClr val="tx1"/>
          </a:solidFill>
          <a:latin typeface="+mn-lt"/>
          <a:ea typeface="+mn-ea"/>
          <a:cs typeface="+mn-cs"/>
        </a:defRPr>
      </a:lvl2pPr>
      <a:lvl3pPr marL="4800600" indent="-960120" algn="l" defTabSz="3840480" rtl="0" eaLnBrk="1" latinLnBrk="0" hangingPunct="1">
        <a:lnSpc>
          <a:spcPct val="90000"/>
        </a:lnSpc>
        <a:spcBef>
          <a:spcPts val="2100"/>
        </a:spcBef>
        <a:buFont typeface="Arial" panose="020B0604020202020204" pitchFamily="34" charset="0"/>
        <a:buChar char="•"/>
        <a:defRPr sz="8400" kern="1200">
          <a:solidFill>
            <a:schemeClr val="tx1"/>
          </a:solidFill>
          <a:latin typeface="+mn-lt"/>
          <a:ea typeface="+mn-ea"/>
          <a:cs typeface="+mn-cs"/>
        </a:defRPr>
      </a:lvl3pPr>
      <a:lvl4pPr marL="672084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4pPr>
      <a:lvl5pPr marL="864108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5pPr>
      <a:lvl6pPr marL="1056132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6pPr>
      <a:lvl7pPr marL="1248156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7pPr>
      <a:lvl8pPr marL="1440180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8pPr>
      <a:lvl9pPr marL="1632204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9pPr>
    </p:bodyStyle>
    <p:otherStyle>
      <a:defPPr>
        <a:defRPr lang="en-US"/>
      </a:defPPr>
      <a:lvl1pPr marL="0" algn="l" defTabSz="3840480" rtl="0" eaLnBrk="1" latinLnBrk="0" hangingPunct="1">
        <a:defRPr sz="7560" kern="1200">
          <a:solidFill>
            <a:schemeClr val="tx1"/>
          </a:solidFill>
          <a:latin typeface="+mn-lt"/>
          <a:ea typeface="+mn-ea"/>
          <a:cs typeface="+mn-cs"/>
        </a:defRPr>
      </a:lvl1pPr>
      <a:lvl2pPr marL="1920240" algn="l" defTabSz="3840480" rtl="0" eaLnBrk="1" latinLnBrk="0" hangingPunct="1">
        <a:defRPr sz="7560" kern="1200">
          <a:solidFill>
            <a:schemeClr val="tx1"/>
          </a:solidFill>
          <a:latin typeface="+mn-lt"/>
          <a:ea typeface="+mn-ea"/>
          <a:cs typeface="+mn-cs"/>
        </a:defRPr>
      </a:lvl2pPr>
      <a:lvl3pPr marL="3840480" algn="l" defTabSz="3840480" rtl="0" eaLnBrk="1" latinLnBrk="0" hangingPunct="1">
        <a:defRPr sz="7560" kern="1200">
          <a:solidFill>
            <a:schemeClr val="tx1"/>
          </a:solidFill>
          <a:latin typeface="+mn-lt"/>
          <a:ea typeface="+mn-ea"/>
          <a:cs typeface="+mn-cs"/>
        </a:defRPr>
      </a:lvl3pPr>
      <a:lvl4pPr marL="5760720" algn="l" defTabSz="3840480" rtl="0" eaLnBrk="1" latinLnBrk="0" hangingPunct="1">
        <a:defRPr sz="7560" kern="1200">
          <a:solidFill>
            <a:schemeClr val="tx1"/>
          </a:solidFill>
          <a:latin typeface="+mn-lt"/>
          <a:ea typeface="+mn-ea"/>
          <a:cs typeface="+mn-cs"/>
        </a:defRPr>
      </a:lvl4pPr>
      <a:lvl5pPr marL="7680960" algn="l" defTabSz="3840480" rtl="0" eaLnBrk="1" latinLnBrk="0" hangingPunct="1">
        <a:defRPr sz="7560" kern="1200">
          <a:solidFill>
            <a:schemeClr val="tx1"/>
          </a:solidFill>
          <a:latin typeface="+mn-lt"/>
          <a:ea typeface="+mn-ea"/>
          <a:cs typeface="+mn-cs"/>
        </a:defRPr>
      </a:lvl5pPr>
      <a:lvl6pPr marL="9601200" algn="l" defTabSz="3840480" rtl="0" eaLnBrk="1" latinLnBrk="0" hangingPunct="1">
        <a:defRPr sz="7560" kern="1200">
          <a:solidFill>
            <a:schemeClr val="tx1"/>
          </a:solidFill>
          <a:latin typeface="+mn-lt"/>
          <a:ea typeface="+mn-ea"/>
          <a:cs typeface="+mn-cs"/>
        </a:defRPr>
      </a:lvl6pPr>
      <a:lvl7pPr marL="11521440" algn="l" defTabSz="3840480" rtl="0" eaLnBrk="1" latinLnBrk="0" hangingPunct="1">
        <a:defRPr sz="7560" kern="1200">
          <a:solidFill>
            <a:schemeClr val="tx1"/>
          </a:solidFill>
          <a:latin typeface="+mn-lt"/>
          <a:ea typeface="+mn-ea"/>
          <a:cs typeface="+mn-cs"/>
        </a:defRPr>
      </a:lvl7pPr>
      <a:lvl8pPr marL="13441680" algn="l" defTabSz="3840480" rtl="0" eaLnBrk="1" latinLnBrk="0" hangingPunct="1">
        <a:defRPr sz="7560" kern="1200">
          <a:solidFill>
            <a:schemeClr val="tx1"/>
          </a:solidFill>
          <a:latin typeface="+mn-lt"/>
          <a:ea typeface="+mn-ea"/>
          <a:cs typeface="+mn-cs"/>
        </a:defRPr>
      </a:lvl8pPr>
      <a:lvl9pPr marL="15361920" algn="l" defTabSz="3840480" rtl="0" eaLnBrk="1" latinLnBrk="0" hangingPunct="1">
        <a:defRPr sz="75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umanitoba.ca/ist/production/"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
          <p:cNvSpPr txBox="1">
            <a:spLocks noChangeArrowheads="1"/>
          </p:cNvSpPr>
          <p:nvPr/>
        </p:nvSpPr>
        <p:spPr bwMode="auto">
          <a:xfrm>
            <a:off x="1182649" y="3619026"/>
            <a:ext cx="41364489" cy="30600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1600" b="1" dirty="0">
                <a:solidFill>
                  <a:srgbClr val="7C878E"/>
                </a:solidFill>
                <a:latin typeface="Arial" panose="020B0604020202020204" pitchFamily="34" charset="0"/>
                <a:cs typeface="Arial" panose="020B0604020202020204" pitchFamily="34" charset="0"/>
              </a:rPr>
              <a:t>Poster Title – Use Strictly the Minimum Number of Words</a:t>
            </a:r>
          </a:p>
          <a:p>
            <a:r>
              <a:rPr lang="en-US" altLang="en-US" sz="7700" dirty="0">
                <a:solidFill>
                  <a:srgbClr val="4F2C1D"/>
                </a:solidFill>
                <a:latin typeface="Arial" panose="020B0604020202020204" pitchFamily="34" charset="0"/>
                <a:cs typeface="Arial" panose="020B0604020202020204" pitchFamily="34" charset="0"/>
              </a:rPr>
              <a:t>Subtitle set in regular, lowercase and smaller font. Use Arial bold for title. Keep </a:t>
            </a:r>
            <a:r>
              <a:rPr lang="en-US" altLang="en-US" sz="7700" dirty="0" err="1">
                <a:solidFill>
                  <a:srgbClr val="4F2C1D"/>
                </a:solidFill>
                <a:latin typeface="Arial" panose="020B0604020202020204" pitchFamily="34" charset="0"/>
                <a:cs typeface="Arial" panose="020B0604020202020204" pitchFamily="34" charset="0"/>
              </a:rPr>
              <a:t>colours</a:t>
            </a:r>
            <a:r>
              <a:rPr lang="en-US" altLang="en-US" sz="7700" dirty="0">
                <a:solidFill>
                  <a:srgbClr val="4F2C1D"/>
                </a:solidFill>
                <a:latin typeface="Arial" panose="020B0604020202020204" pitchFamily="34" charset="0"/>
                <a:cs typeface="Arial" panose="020B0604020202020204" pitchFamily="34" charset="0"/>
              </a:rPr>
              <a:t> as is. </a:t>
            </a:r>
          </a:p>
        </p:txBody>
      </p:sp>
      <p:sp>
        <p:nvSpPr>
          <p:cNvPr id="6" name="Rectangle 1059"/>
          <p:cNvSpPr>
            <a:spLocks noChangeArrowheads="1"/>
          </p:cNvSpPr>
          <p:nvPr/>
        </p:nvSpPr>
        <p:spPr bwMode="auto">
          <a:xfrm>
            <a:off x="966687" y="29977138"/>
            <a:ext cx="30790617" cy="193927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08571" tIns="308571" rIns="308571" bIns="308571"/>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3400" b="1" dirty="0">
                <a:latin typeface="Arial" panose="020B0604020202020204" pitchFamily="34" charset="0"/>
                <a:cs typeface="Arial" panose="020B0604020202020204" pitchFamily="34" charset="0"/>
              </a:rPr>
              <a:t>ACKNOWLEDGEMENTS</a:t>
            </a:r>
          </a:p>
          <a:p>
            <a:pPr>
              <a:spcBef>
                <a:spcPct val="50000"/>
              </a:spcBef>
            </a:pPr>
            <a:r>
              <a:rPr lang="en-AU" altLang="en-US" dirty="0">
                <a:latin typeface="Arial" panose="020B0604020202020204" pitchFamily="34" charset="0"/>
                <a:cs typeface="Arial" panose="020B0604020202020204" pitchFamily="34" charset="0"/>
              </a:rPr>
              <a:t>Just highlight this text and replace with your own text. Replace this with your text. </a:t>
            </a:r>
            <a:endParaRPr lang="en-US" altLang="en-US" sz="3428" b="1" dirty="0">
              <a:solidFill>
                <a:srgbClr val="CC3300"/>
              </a:solidFill>
              <a:latin typeface="Arial" panose="020B0604020202020204" pitchFamily="34" charset="0"/>
              <a:cs typeface="Arial" panose="020B0604020202020204" pitchFamily="34" charset="0"/>
            </a:endParaRPr>
          </a:p>
        </p:txBody>
      </p:sp>
      <p:sp>
        <p:nvSpPr>
          <p:cNvPr id="7" name="Rectangle 1058"/>
          <p:cNvSpPr>
            <a:spLocks noChangeArrowheads="1"/>
          </p:cNvSpPr>
          <p:nvPr/>
        </p:nvSpPr>
        <p:spPr bwMode="auto">
          <a:xfrm>
            <a:off x="30997524" y="9894001"/>
            <a:ext cx="9863421" cy="4729684"/>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08571" tIns="308571" rIns="308571" bIns="308571"/>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3400" b="1" dirty="0">
                <a:latin typeface="Arial" panose="020B0604020202020204" pitchFamily="34" charset="0"/>
                <a:cs typeface="Arial" panose="020B0604020202020204" pitchFamily="34" charset="0"/>
              </a:rPr>
              <a:t>CONCLUSION</a:t>
            </a:r>
          </a:p>
          <a:p>
            <a:pPr>
              <a:spcBef>
                <a:spcPct val="50000"/>
              </a:spcBef>
            </a:pPr>
            <a:r>
              <a:rPr lang="en-AU" altLang="en-US" dirty="0">
                <a:latin typeface="Arial" panose="020B0604020202020204" pitchFamily="34" charset="0"/>
                <a:cs typeface="Arial" panose="020B0604020202020204" pitchFamily="34" charset="0"/>
              </a:rPr>
              <a:t>For more information on poster design, scanning and digital photography, and image / file size, contact: </a:t>
            </a:r>
          </a:p>
          <a:p>
            <a:pPr>
              <a:spcBef>
                <a:spcPct val="50000"/>
              </a:spcBef>
            </a:pPr>
            <a:r>
              <a:rPr lang="en-AU" altLang="en-US" b="1" dirty="0">
                <a:solidFill>
                  <a:srgbClr val="4F2C1D"/>
                </a:solidFill>
                <a:latin typeface="Arial" panose="020B0604020202020204" pitchFamily="34" charset="0"/>
                <a:cs typeface="Arial" panose="020B0604020202020204" pitchFamily="34" charset="0"/>
              </a:rPr>
              <a:t>Information Services &amp; Technology</a:t>
            </a:r>
          </a:p>
          <a:p>
            <a:pPr>
              <a:spcBef>
                <a:spcPct val="50000"/>
              </a:spcBef>
            </a:pPr>
            <a:r>
              <a:rPr lang="en-AU" altLang="en-US" b="1" dirty="0">
                <a:solidFill>
                  <a:srgbClr val="4F2C1D"/>
                </a:solidFill>
                <a:latin typeface="Arial" panose="020B0604020202020204" pitchFamily="34" charset="0"/>
                <a:cs typeface="Arial" panose="020B0604020202020204" pitchFamily="34" charset="0"/>
              </a:rPr>
              <a:t>S206 Medical Services Building 750 </a:t>
            </a:r>
            <a:r>
              <a:rPr lang="en-AU" altLang="en-US" b="1" dirty="0" err="1">
                <a:solidFill>
                  <a:srgbClr val="4F2C1D"/>
                </a:solidFill>
                <a:latin typeface="Arial" panose="020B0604020202020204" pitchFamily="34" charset="0"/>
                <a:cs typeface="Arial" panose="020B0604020202020204" pitchFamily="34" charset="0"/>
              </a:rPr>
              <a:t>Bannatyne</a:t>
            </a:r>
            <a:r>
              <a:rPr lang="en-AU" altLang="en-US" b="1" dirty="0">
                <a:solidFill>
                  <a:srgbClr val="4F2C1D"/>
                </a:solidFill>
                <a:latin typeface="Arial" panose="020B0604020202020204" pitchFamily="34" charset="0"/>
                <a:cs typeface="Arial" panose="020B0604020202020204" pitchFamily="34" charset="0"/>
              </a:rPr>
              <a:t> Ave.</a:t>
            </a:r>
          </a:p>
          <a:p>
            <a:pPr>
              <a:spcBef>
                <a:spcPct val="50000"/>
              </a:spcBef>
            </a:pPr>
            <a:r>
              <a:rPr lang="en-AU" altLang="en-US" b="1" dirty="0">
                <a:solidFill>
                  <a:srgbClr val="4F2C1D"/>
                </a:solidFill>
                <a:latin typeface="Arial" panose="020B0604020202020204" pitchFamily="34" charset="0"/>
                <a:cs typeface="Arial" panose="020B0604020202020204" pitchFamily="34" charset="0"/>
              </a:rPr>
              <a:t>Winnipeg, Manitoba R3E 0W3</a:t>
            </a:r>
          </a:p>
          <a:p>
            <a:pPr>
              <a:spcBef>
                <a:spcPct val="50000"/>
              </a:spcBef>
            </a:pPr>
            <a:r>
              <a:rPr lang="en-AU" altLang="en-US" b="1" dirty="0">
                <a:solidFill>
                  <a:srgbClr val="4F2C1D"/>
                </a:solidFill>
                <a:latin typeface="Arial" panose="020B0604020202020204" pitchFamily="34" charset="0"/>
                <a:cs typeface="Arial" panose="020B0604020202020204" pitchFamily="34" charset="0"/>
              </a:rPr>
              <a:t>Tel. 204-789-3748</a:t>
            </a:r>
          </a:p>
        </p:txBody>
      </p:sp>
      <p:sp>
        <p:nvSpPr>
          <p:cNvPr id="8" name="Rectangle 1057"/>
          <p:cNvSpPr>
            <a:spLocks noChangeArrowheads="1"/>
          </p:cNvSpPr>
          <p:nvPr/>
        </p:nvSpPr>
        <p:spPr bwMode="auto">
          <a:xfrm>
            <a:off x="995716" y="17357011"/>
            <a:ext cx="9612419" cy="11788529"/>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08571" tIns="308571" rIns="308571" bIns="308571"/>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3400" b="1" dirty="0">
                <a:latin typeface="Arial" panose="020B0604020202020204" pitchFamily="34" charset="0"/>
                <a:cs typeface="Arial" panose="020B0604020202020204" pitchFamily="34" charset="0"/>
              </a:rPr>
              <a:t>AIM</a:t>
            </a:r>
          </a:p>
          <a:p>
            <a:pPr>
              <a:spcBef>
                <a:spcPct val="20000"/>
              </a:spcBef>
            </a:pPr>
            <a:r>
              <a:rPr lang="en-AU" altLang="en-US" sz="2800" b="1" dirty="0">
                <a:solidFill>
                  <a:srgbClr val="4F2C1D"/>
                </a:solidFill>
                <a:latin typeface="Arial" panose="020B0604020202020204" pitchFamily="34" charset="0"/>
                <a:cs typeface="Arial" panose="020B0604020202020204" pitchFamily="34" charset="0"/>
              </a:rPr>
              <a:t>How to use this poster template</a:t>
            </a:r>
          </a:p>
          <a:p>
            <a:pPr>
              <a:spcBef>
                <a:spcPct val="40000"/>
              </a:spcBef>
            </a:pPr>
            <a:r>
              <a:rPr lang="en-AU" altLang="en-US" sz="2800" dirty="0">
                <a:latin typeface="Arial" panose="020B0604020202020204" pitchFamily="34" charset="0"/>
                <a:cs typeface="Arial" panose="020B0604020202020204" pitchFamily="34" charset="0"/>
              </a:rPr>
              <a:t>Simply highlight this text and replace it by typing in your own text, or copy and paste your text from a MS Word document or a PowerPoint slide presentation. </a:t>
            </a:r>
          </a:p>
          <a:p>
            <a:pPr>
              <a:spcBef>
                <a:spcPct val="40000"/>
              </a:spcBef>
            </a:pPr>
            <a:r>
              <a:rPr lang="en-AU" altLang="en-US" sz="2800" dirty="0">
                <a:latin typeface="Arial" panose="020B0604020202020204" pitchFamily="34" charset="0"/>
                <a:cs typeface="Arial" panose="020B0604020202020204" pitchFamily="34" charset="0"/>
              </a:rPr>
              <a:t>Please stick to Arial in various weights (italic, regular, bold) and sizes to remain consistent with the new UM brand. For more information, please see the UM brand guidelines. </a:t>
            </a:r>
          </a:p>
          <a:p>
            <a:pPr>
              <a:spcBef>
                <a:spcPct val="40000"/>
              </a:spcBef>
            </a:pPr>
            <a:r>
              <a:rPr lang="en-AU" altLang="en-US" sz="2800" dirty="0">
                <a:latin typeface="Arial" panose="020B0604020202020204" pitchFamily="34" charset="0"/>
                <a:cs typeface="Arial" panose="020B0604020202020204" pitchFamily="34" charset="0"/>
              </a:rPr>
              <a:t>The body text / font size should be between 24 and 32 points. Arial font. The title colour above is the designated Dentistry colour.</a:t>
            </a:r>
          </a:p>
          <a:p>
            <a:pPr>
              <a:spcBef>
                <a:spcPct val="40000"/>
              </a:spcBef>
            </a:pPr>
            <a:r>
              <a:rPr lang="en-AU" altLang="en-US" sz="2800" dirty="0">
                <a:latin typeface="Arial" panose="020B0604020202020204" pitchFamily="34" charset="0"/>
                <a:cs typeface="Arial" panose="020B0604020202020204" pitchFamily="34" charset="0"/>
              </a:rPr>
              <a:t>Keep body text left-aligned, do </a:t>
            </a:r>
            <a:r>
              <a:rPr lang="en-AU" altLang="en-US" sz="2800" b="1" dirty="0">
                <a:latin typeface="Arial" panose="020B0604020202020204" pitchFamily="34" charset="0"/>
                <a:cs typeface="Arial" panose="020B0604020202020204" pitchFamily="34" charset="0"/>
              </a:rPr>
              <a:t>not</a:t>
            </a:r>
            <a:r>
              <a:rPr lang="en-AU" altLang="en-US" sz="2800" dirty="0">
                <a:latin typeface="Arial" panose="020B0604020202020204" pitchFamily="34" charset="0"/>
                <a:cs typeface="Arial" panose="020B0604020202020204" pitchFamily="34" charset="0"/>
              </a:rPr>
              <a:t> justify text.</a:t>
            </a:r>
          </a:p>
          <a:p>
            <a:pPr>
              <a:spcBef>
                <a:spcPct val="40000"/>
              </a:spcBef>
            </a:pPr>
            <a:r>
              <a:rPr lang="en-AU" altLang="en-US" sz="2800" dirty="0">
                <a:latin typeface="Arial" panose="020B0604020202020204" pitchFamily="34" charset="0"/>
                <a:cs typeface="Arial" panose="020B0604020202020204" pitchFamily="34" charset="0"/>
              </a:rPr>
              <a:t>Please maintain even border of whitespace along edges.</a:t>
            </a:r>
          </a:p>
          <a:p>
            <a:pPr>
              <a:spcBef>
                <a:spcPct val="40000"/>
              </a:spcBef>
            </a:pPr>
            <a:r>
              <a:rPr lang="en-AU" altLang="en-US" sz="2800" dirty="0">
                <a:latin typeface="Arial" panose="020B0604020202020204" pitchFamily="34" charset="0"/>
                <a:cs typeface="Arial" panose="020B0604020202020204" pitchFamily="34" charset="0"/>
              </a:rPr>
              <a:t>Use the line separator if desired. Keep the same grey colour as the title.</a:t>
            </a:r>
          </a:p>
          <a:p>
            <a:pPr>
              <a:spcBef>
                <a:spcPct val="40000"/>
              </a:spcBef>
            </a:pPr>
            <a:r>
              <a:rPr lang="en-AU" altLang="en-US" sz="2800" dirty="0">
                <a:latin typeface="Arial" panose="020B0604020202020204" pitchFamily="34" charset="0"/>
                <a:cs typeface="Arial" panose="020B0604020202020204" pitchFamily="34" charset="0"/>
              </a:rPr>
              <a:t>The Rady Faculty of Health Sciences logo can be moved as long as it is aligned with the left hand edge with poster text or the right hand edge where it is currently placed. Please maintain a buffer of whitespace around the logo, as it appears now. Refer to the UM brand guidelines for more details.</a:t>
            </a:r>
          </a:p>
        </p:txBody>
      </p:sp>
      <p:sp>
        <p:nvSpPr>
          <p:cNvPr id="9" name="Rectangle 1053"/>
          <p:cNvSpPr>
            <a:spLocks noChangeArrowheads="1"/>
          </p:cNvSpPr>
          <p:nvPr/>
        </p:nvSpPr>
        <p:spPr bwMode="auto">
          <a:xfrm>
            <a:off x="1042896" y="9714104"/>
            <a:ext cx="9518060" cy="777353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08571" tIns="308571" rIns="308571" bIns="308571"/>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3400" b="1" dirty="0">
                <a:latin typeface="Arial" panose="020B0604020202020204" pitchFamily="34" charset="0"/>
                <a:cs typeface="Arial" panose="020B0604020202020204" pitchFamily="34" charset="0"/>
              </a:rPr>
              <a:t>INTRODUCTION</a:t>
            </a:r>
          </a:p>
          <a:p>
            <a:pPr>
              <a:spcBef>
                <a:spcPct val="50000"/>
              </a:spcBef>
            </a:pPr>
            <a:r>
              <a:rPr lang="en-AU" altLang="en-US" sz="2800" dirty="0">
                <a:latin typeface="Arial" panose="020B0604020202020204" pitchFamily="34" charset="0"/>
                <a:cs typeface="Arial" panose="020B0604020202020204" pitchFamily="34" charset="0"/>
              </a:rPr>
              <a:t>First, check with conference organisers on their specifications of size and orientation, before you start your poster </a:t>
            </a:r>
            <a:r>
              <a:rPr lang="en-AU" altLang="en-US" sz="2800" dirty="0" err="1">
                <a:latin typeface="Arial" panose="020B0604020202020204" pitchFamily="34" charset="0"/>
                <a:cs typeface="Arial" panose="020B0604020202020204" pitchFamily="34" charset="0"/>
              </a:rPr>
              <a:t>eg</a:t>
            </a:r>
            <a:r>
              <a:rPr lang="en-AU" altLang="en-US" sz="2800" dirty="0">
                <a:latin typeface="Arial" panose="020B0604020202020204" pitchFamily="34" charset="0"/>
                <a:cs typeface="Arial" panose="020B0604020202020204" pitchFamily="34" charset="0"/>
              </a:rPr>
              <a:t>. maximum poster size; landscape, portrait or square.</a:t>
            </a:r>
          </a:p>
          <a:p>
            <a:pPr>
              <a:spcBef>
                <a:spcPct val="50000"/>
              </a:spcBef>
            </a:pPr>
            <a:r>
              <a:rPr lang="en-AU" altLang="en-US" sz="2800" dirty="0">
                <a:latin typeface="Arial" panose="020B0604020202020204" pitchFamily="34" charset="0"/>
                <a:cs typeface="Arial" panose="020B0604020202020204" pitchFamily="34" charset="0"/>
              </a:rPr>
              <a:t>The page size of this poster template is A0 (84x119cm), landscape (horizontal) format. Do not change this page size, MIU can scale-to-fit a smaller or larger size, when printing. If you need a different shape start with either a portrait (vertical) or a square poster template. </a:t>
            </a:r>
          </a:p>
          <a:p>
            <a:pPr>
              <a:spcBef>
                <a:spcPct val="50000"/>
              </a:spcBef>
            </a:pPr>
            <a:r>
              <a:rPr lang="en-AU" altLang="en-US" sz="2800" dirty="0">
                <a:latin typeface="Arial" panose="020B0604020202020204" pitchFamily="34" charset="0"/>
                <a:cs typeface="Arial" panose="020B0604020202020204" pitchFamily="34" charset="0"/>
              </a:rPr>
              <a:t>Bear in mind you do not need to fill up the whole space allocated by some conference organisers (</a:t>
            </a:r>
            <a:r>
              <a:rPr lang="en-AU" altLang="en-US" sz="2800" dirty="0" err="1">
                <a:latin typeface="Arial" panose="020B0604020202020204" pitchFamily="34" charset="0"/>
                <a:cs typeface="Arial" panose="020B0604020202020204" pitchFamily="34" charset="0"/>
              </a:rPr>
              <a:t>eg</a:t>
            </a:r>
            <a:r>
              <a:rPr lang="en-AU" altLang="en-US" sz="2800" dirty="0">
                <a:latin typeface="Arial" panose="020B0604020202020204" pitchFamily="34" charset="0"/>
                <a:cs typeface="Arial" panose="020B0604020202020204" pitchFamily="34" charset="0"/>
              </a:rPr>
              <a:t>. 8ftx4ft in the USA). Do not make your poster bigger than necessary just to fill that given size</a:t>
            </a:r>
            <a:r>
              <a:rPr lang="en-AU" altLang="en-US" dirty="0">
                <a:latin typeface="Arial" panose="020B0604020202020204" pitchFamily="34" charset="0"/>
                <a:cs typeface="Arial" panose="020B0604020202020204" pitchFamily="34" charset="0"/>
              </a:rPr>
              <a:t>.</a:t>
            </a:r>
            <a:endParaRPr lang="en-US" altLang="en-US" sz="3428" b="1" dirty="0">
              <a:solidFill>
                <a:srgbClr val="CC3300"/>
              </a:solidFill>
              <a:latin typeface="Arial" panose="020B0604020202020204" pitchFamily="34" charset="0"/>
              <a:cs typeface="Arial" panose="020B0604020202020204" pitchFamily="34" charset="0"/>
            </a:endParaRPr>
          </a:p>
        </p:txBody>
      </p:sp>
      <p:sp>
        <p:nvSpPr>
          <p:cNvPr id="10" name="Rectangle 1054"/>
          <p:cNvSpPr>
            <a:spLocks noChangeArrowheads="1"/>
          </p:cNvSpPr>
          <p:nvPr/>
        </p:nvSpPr>
        <p:spPr bwMode="auto">
          <a:xfrm>
            <a:off x="10915399" y="9686113"/>
            <a:ext cx="9863420" cy="19590057"/>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08571" tIns="308571" rIns="308571" bIns="308571"/>
          <a:lstStyle>
            <a:lvl1pPr marL="381000" indent="-3810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3400" b="1" dirty="0">
                <a:latin typeface="Arial" panose="020B0604020202020204" pitchFamily="34" charset="0"/>
                <a:cs typeface="Arial" panose="020B0604020202020204" pitchFamily="34" charset="0"/>
              </a:rPr>
              <a:t>METHOD</a:t>
            </a:r>
          </a:p>
          <a:p>
            <a:pPr>
              <a:spcBef>
                <a:spcPct val="50000"/>
              </a:spcBef>
              <a:buSzPct val="60000"/>
              <a:buFont typeface="Monotype Sorts" pitchFamily="2" charset="2"/>
              <a:buNone/>
            </a:pPr>
            <a:r>
              <a:rPr lang="en-AU" altLang="en-US" sz="2800" b="1" dirty="0">
                <a:solidFill>
                  <a:srgbClr val="4F2C1D"/>
                </a:solidFill>
                <a:latin typeface="Arial" panose="020B0604020202020204" pitchFamily="34" charset="0"/>
                <a:cs typeface="Arial" panose="020B0604020202020204" pitchFamily="34" charset="0"/>
              </a:rPr>
              <a:t>Tips for making a successful poster</a:t>
            </a:r>
          </a:p>
          <a:p>
            <a:pPr>
              <a:spcBef>
                <a:spcPct val="50000"/>
              </a:spcBef>
              <a:buFont typeface="Wingdings" panose="05000000000000000000" pitchFamily="2" charset="2"/>
              <a:buChar char="§"/>
            </a:pPr>
            <a:r>
              <a:rPr lang="en-AU" altLang="en-US" sz="2800" dirty="0">
                <a:latin typeface="Arial" panose="020B0604020202020204" pitchFamily="34" charset="0"/>
                <a:cs typeface="Arial" panose="020B0604020202020204" pitchFamily="34" charset="0"/>
              </a:rPr>
              <a:t>Re-write your paper into poster format </a:t>
            </a:r>
            <a:r>
              <a:rPr lang="en-AU" altLang="en-US" sz="2800" dirty="0" err="1">
                <a:latin typeface="Arial" panose="020B0604020202020204" pitchFamily="34" charset="0"/>
                <a:cs typeface="Arial" panose="020B0604020202020204" pitchFamily="34" charset="0"/>
              </a:rPr>
              <a:t>ie</a:t>
            </a:r>
            <a:r>
              <a:rPr lang="en-AU" altLang="en-US" sz="2800" dirty="0">
                <a:latin typeface="Arial" panose="020B0604020202020204" pitchFamily="34" charset="0"/>
                <a:cs typeface="Arial" panose="020B0604020202020204" pitchFamily="34" charset="0"/>
              </a:rPr>
              <a:t>.</a:t>
            </a:r>
            <a:br>
              <a:rPr lang="en-AU" altLang="en-US" sz="2800" dirty="0">
                <a:latin typeface="Arial" panose="020B0604020202020204" pitchFamily="34" charset="0"/>
                <a:cs typeface="Arial" panose="020B0604020202020204" pitchFamily="34" charset="0"/>
              </a:rPr>
            </a:br>
            <a:r>
              <a:rPr lang="en-AU" altLang="en-US" sz="2800" dirty="0">
                <a:latin typeface="Arial" panose="020B0604020202020204" pitchFamily="34" charset="0"/>
                <a:cs typeface="Arial" panose="020B0604020202020204" pitchFamily="34" charset="0"/>
              </a:rPr>
              <a:t>Simplify everything, avoid data overkill.</a:t>
            </a:r>
          </a:p>
          <a:p>
            <a:pPr>
              <a:spcBef>
                <a:spcPct val="50000"/>
              </a:spcBef>
              <a:buFont typeface="Wingdings" panose="05000000000000000000" pitchFamily="2" charset="2"/>
              <a:buChar char="§"/>
            </a:pPr>
            <a:r>
              <a:rPr lang="en-AU" altLang="en-US" sz="2800" dirty="0">
                <a:latin typeface="Arial" panose="020B0604020202020204" pitchFamily="34" charset="0"/>
                <a:cs typeface="Arial" panose="020B0604020202020204" pitchFamily="34" charset="0"/>
              </a:rPr>
              <a:t>Headings of more than 6 words should be in upper and lower case, not all capitals.</a:t>
            </a:r>
          </a:p>
          <a:p>
            <a:pPr>
              <a:spcBef>
                <a:spcPct val="50000"/>
              </a:spcBef>
              <a:buFont typeface="Wingdings" panose="05000000000000000000" pitchFamily="2" charset="2"/>
              <a:buChar char="§"/>
            </a:pPr>
            <a:r>
              <a:rPr lang="en-AU" altLang="en-US" sz="2800" dirty="0">
                <a:latin typeface="Arial" panose="020B0604020202020204" pitchFamily="34" charset="0"/>
                <a:cs typeface="Arial" panose="020B0604020202020204" pitchFamily="34" charset="0"/>
              </a:rPr>
              <a:t>Never do whole sentences in capitals or underline to stress your point, use </a:t>
            </a:r>
            <a:r>
              <a:rPr lang="en-AU" altLang="en-US" sz="2800" b="1" dirty="0">
                <a:latin typeface="Arial" panose="020B0604020202020204" pitchFamily="34" charset="0"/>
                <a:cs typeface="Arial" panose="020B0604020202020204" pitchFamily="34" charset="0"/>
              </a:rPr>
              <a:t>bold</a:t>
            </a:r>
            <a:r>
              <a:rPr lang="en-AU" altLang="en-US" sz="2800" dirty="0">
                <a:latin typeface="Arial" panose="020B0604020202020204" pitchFamily="34" charset="0"/>
                <a:cs typeface="Arial" panose="020B0604020202020204" pitchFamily="34" charset="0"/>
              </a:rPr>
              <a:t> characters instead.</a:t>
            </a:r>
          </a:p>
          <a:p>
            <a:pPr>
              <a:spcBef>
                <a:spcPct val="50000"/>
              </a:spcBef>
              <a:buFont typeface="Wingdings" panose="05000000000000000000" pitchFamily="2" charset="2"/>
              <a:buChar char="§"/>
            </a:pPr>
            <a:r>
              <a:rPr lang="en-AU" altLang="en-US" sz="2800" dirty="0">
                <a:latin typeface="Arial" panose="020B0604020202020204" pitchFamily="34" charset="0"/>
                <a:cs typeface="Arial" panose="020B0604020202020204" pitchFamily="34" charset="0"/>
              </a:rPr>
              <a:t>When laying out your poster leave breathing space around you text. Don’t overcrowd your poster.</a:t>
            </a:r>
          </a:p>
          <a:p>
            <a:pPr>
              <a:spcBef>
                <a:spcPct val="50000"/>
              </a:spcBef>
              <a:buFont typeface="Wingdings" panose="05000000000000000000" pitchFamily="2" charset="2"/>
              <a:buChar char="§"/>
            </a:pPr>
            <a:r>
              <a:rPr lang="en-AU" altLang="en-US" sz="2800" dirty="0">
                <a:latin typeface="Arial" panose="020B0604020202020204" pitchFamily="34" charset="0"/>
                <a:cs typeface="Arial" panose="020B0604020202020204" pitchFamily="34" charset="0"/>
              </a:rPr>
              <a:t>Try using photographs or coloured graphs. Avoid long numerical tables.</a:t>
            </a:r>
          </a:p>
          <a:p>
            <a:pPr>
              <a:spcBef>
                <a:spcPct val="50000"/>
              </a:spcBef>
              <a:buFont typeface="Wingdings" panose="05000000000000000000" pitchFamily="2" charset="2"/>
              <a:buChar char="§"/>
            </a:pPr>
            <a:r>
              <a:rPr lang="en-AU" altLang="en-US" sz="2800" dirty="0">
                <a:latin typeface="Arial" panose="020B0604020202020204" pitchFamily="34" charset="0"/>
                <a:cs typeface="Arial" panose="020B0604020202020204" pitchFamily="34" charset="0"/>
              </a:rPr>
              <a:t>Spell check and get someone else to proof-read.</a:t>
            </a:r>
            <a:endParaRPr lang="en-US" altLang="en-US" sz="2800" b="1" dirty="0">
              <a:solidFill>
                <a:srgbClr val="CC3300"/>
              </a:solidFill>
              <a:latin typeface="Arial" panose="020B0604020202020204" pitchFamily="34" charset="0"/>
              <a:cs typeface="Arial" panose="020B0604020202020204" pitchFamily="34" charset="0"/>
            </a:endParaRPr>
          </a:p>
        </p:txBody>
      </p:sp>
      <p:sp>
        <p:nvSpPr>
          <p:cNvPr id="11" name="Rectangle 1055"/>
          <p:cNvSpPr>
            <a:spLocks noChangeArrowheads="1"/>
          </p:cNvSpPr>
          <p:nvPr/>
        </p:nvSpPr>
        <p:spPr bwMode="auto">
          <a:xfrm>
            <a:off x="20898148" y="9686113"/>
            <a:ext cx="10194908" cy="20558703"/>
          </a:xfrm>
          <a:prstGeom prst="rect">
            <a:avLst/>
          </a:prstGeom>
          <a:solidFill>
            <a:schemeClr val="bg1"/>
          </a:solid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308571" tIns="308571" rIns="308571" bIns="308571"/>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3400" b="1" dirty="0">
                <a:latin typeface="Arial" panose="020B0604020202020204" pitchFamily="34" charset="0"/>
                <a:cs typeface="Arial" panose="020B0604020202020204" pitchFamily="34" charset="0"/>
              </a:rPr>
              <a:t>RESULTS</a:t>
            </a:r>
          </a:p>
          <a:p>
            <a:pPr>
              <a:spcBef>
                <a:spcPct val="50000"/>
              </a:spcBef>
            </a:pPr>
            <a:r>
              <a:rPr lang="en-AU" altLang="en-US" sz="2800" b="1" dirty="0">
                <a:solidFill>
                  <a:srgbClr val="4F2C1D"/>
                </a:solidFill>
                <a:latin typeface="Arial" panose="020B0604020202020204" pitchFamily="34" charset="0"/>
                <a:cs typeface="Arial" panose="020B0604020202020204" pitchFamily="34" charset="0"/>
              </a:rPr>
              <a:t>Importing / inserting files</a:t>
            </a:r>
          </a:p>
          <a:p>
            <a:pPr>
              <a:spcBef>
                <a:spcPct val="50000"/>
              </a:spcBef>
            </a:pPr>
            <a:r>
              <a:rPr lang="en-AU" altLang="en-US" sz="2800" dirty="0">
                <a:latin typeface="Arial" panose="020B0604020202020204" pitchFamily="34" charset="0"/>
                <a:cs typeface="Arial" panose="020B0604020202020204" pitchFamily="34" charset="0"/>
              </a:rPr>
              <a:t>Images such as photographs, graphs, diagrams, logos, </a:t>
            </a:r>
            <a:r>
              <a:rPr lang="en-AU" altLang="en-US" sz="2800" dirty="0" err="1">
                <a:latin typeface="Arial" panose="020B0604020202020204" pitchFamily="34" charset="0"/>
                <a:cs typeface="Arial" panose="020B0604020202020204" pitchFamily="34" charset="0"/>
              </a:rPr>
              <a:t>etc</a:t>
            </a:r>
            <a:r>
              <a:rPr lang="en-AU" altLang="en-US" sz="2800" dirty="0">
                <a:latin typeface="Arial" panose="020B0604020202020204" pitchFamily="34" charset="0"/>
                <a:cs typeface="Arial" panose="020B0604020202020204" pitchFamily="34" charset="0"/>
              </a:rPr>
              <a:t>, can be added to the poster.</a:t>
            </a:r>
          </a:p>
          <a:p>
            <a:pPr>
              <a:spcBef>
                <a:spcPct val="50000"/>
              </a:spcBef>
            </a:pPr>
            <a:r>
              <a:rPr lang="en-AU" altLang="en-US" sz="2800" dirty="0">
                <a:latin typeface="Arial" panose="020B0604020202020204" pitchFamily="34" charset="0"/>
                <a:cs typeface="Arial" panose="020B0604020202020204" pitchFamily="34" charset="0"/>
              </a:rPr>
              <a:t>To insert scanned images into your poster, go through the menus as follows: Insert / Picture / From File… then find the file on your computer, select it, and press OK.</a:t>
            </a:r>
          </a:p>
          <a:p>
            <a:pPr>
              <a:spcBef>
                <a:spcPct val="50000"/>
              </a:spcBef>
            </a:pPr>
            <a:r>
              <a:rPr lang="en-AU" altLang="en-US" sz="2800" dirty="0">
                <a:latin typeface="Arial" panose="020B0604020202020204" pitchFamily="34" charset="0"/>
                <a:cs typeface="Arial" panose="020B0604020202020204" pitchFamily="34" charset="0"/>
              </a:rPr>
              <a:t>The best type of image files to insert are JPEG or TIFF, JPEG is the preferred format.</a:t>
            </a:r>
          </a:p>
          <a:p>
            <a:pPr>
              <a:spcBef>
                <a:spcPct val="50000"/>
              </a:spcBef>
            </a:pPr>
            <a:r>
              <a:rPr lang="en-AU" altLang="en-US" sz="2800" b="1" dirty="0">
                <a:latin typeface="Arial" panose="020B0604020202020204" pitchFamily="34" charset="0"/>
                <a:cs typeface="Arial" panose="020B0604020202020204" pitchFamily="34" charset="0"/>
              </a:rPr>
              <a:t>Be aware</a:t>
            </a:r>
            <a:r>
              <a:rPr lang="en-AU" altLang="en-US" sz="2800" dirty="0">
                <a:latin typeface="Arial" panose="020B0604020202020204" pitchFamily="34" charset="0"/>
                <a:cs typeface="Arial" panose="020B0604020202020204" pitchFamily="34" charset="0"/>
              </a:rPr>
              <a:t> of the image size you are importing. The average colour photo (13 x 18cm at 180dpi) would be about 3Mb (1Mb for B/W greyscale). Call MIU if unsure.</a:t>
            </a:r>
          </a:p>
          <a:p>
            <a:pPr>
              <a:spcBef>
                <a:spcPct val="50000"/>
              </a:spcBef>
            </a:pPr>
            <a:r>
              <a:rPr lang="en-AU" altLang="en-US" sz="2800" dirty="0">
                <a:latin typeface="Arial" panose="020B0604020202020204" pitchFamily="34" charset="0"/>
                <a:cs typeface="Arial" panose="020B0604020202020204" pitchFamily="34" charset="0"/>
              </a:rPr>
              <a:t>Do </a:t>
            </a:r>
            <a:r>
              <a:rPr lang="en-AU" altLang="en-US" sz="2800" b="1" dirty="0">
                <a:latin typeface="Arial" panose="020B0604020202020204" pitchFamily="34" charset="0"/>
                <a:cs typeface="Arial" panose="020B0604020202020204" pitchFamily="34" charset="0"/>
              </a:rPr>
              <a:t>not </a:t>
            </a:r>
            <a:r>
              <a:rPr lang="en-AU" altLang="en-US" sz="2800" dirty="0">
                <a:latin typeface="Arial" panose="020B0604020202020204" pitchFamily="34" charset="0"/>
                <a:cs typeface="Arial" panose="020B0604020202020204" pitchFamily="34" charset="0"/>
              </a:rPr>
              <a:t>use images from the web.</a:t>
            </a:r>
          </a:p>
          <a:p>
            <a:pPr>
              <a:spcBef>
                <a:spcPct val="50000"/>
              </a:spcBef>
            </a:pPr>
            <a:endParaRPr lang="en-AU" altLang="en-US" sz="2800" dirty="0">
              <a:latin typeface="Arial" panose="020B0604020202020204" pitchFamily="34" charset="0"/>
              <a:cs typeface="Arial" panose="020B0604020202020204" pitchFamily="34" charset="0"/>
            </a:endParaRPr>
          </a:p>
          <a:p>
            <a:pPr>
              <a:spcBef>
                <a:spcPct val="50000"/>
              </a:spcBef>
            </a:pPr>
            <a:r>
              <a:rPr lang="en-AU" altLang="en-US" sz="2800" b="1" dirty="0">
                <a:solidFill>
                  <a:srgbClr val="4F2C1D"/>
                </a:solidFill>
                <a:latin typeface="Arial" panose="020B0604020202020204" pitchFamily="34" charset="0"/>
                <a:cs typeface="Arial" panose="020B0604020202020204" pitchFamily="34" charset="0"/>
              </a:rPr>
              <a:t>Notes about graphs</a:t>
            </a:r>
          </a:p>
          <a:p>
            <a:pPr>
              <a:spcBef>
                <a:spcPct val="50000"/>
              </a:spcBef>
            </a:pPr>
            <a:r>
              <a:rPr lang="en-AU" altLang="en-US" sz="2800" dirty="0">
                <a:latin typeface="Arial" panose="020B0604020202020204" pitchFamily="34" charset="0"/>
                <a:cs typeface="Arial" panose="020B0604020202020204" pitchFamily="34" charset="0"/>
              </a:rPr>
              <a:t>For simple graphs use MS Excel, or do the graph directly in PowerPoint.</a:t>
            </a:r>
          </a:p>
          <a:p>
            <a:pPr>
              <a:spcBef>
                <a:spcPct val="50000"/>
              </a:spcBef>
            </a:pPr>
            <a:r>
              <a:rPr lang="en-AU" altLang="en-US" sz="2800" dirty="0">
                <a:latin typeface="Arial" panose="020B0604020202020204" pitchFamily="34" charset="0"/>
                <a:cs typeface="Arial" panose="020B0604020202020204" pitchFamily="34" charset="0"/>
              </a:rPr>
              <a:t>Graphs done in a scientific graphing programs (</a:t>
            </a:r>
            <a:r>
              <a:rPr lang="en-AU" altLang="en-US" sz="2800" dirty="0" err="1">
                <a:latin typeface="Arial" panose="020B0604020202020204" pitchFamily="34" charset="0"/>
                <a:cs typeface="Arial" panose="020B0604020202020204" pitchFamily="34" charset="0"/>
              </a:rPr>
              <a:t>eg</a:t>
            </a:r>
            <a:r>
              <a:rPr lang="en-AU" altLang="en-US" sz="2800" dirty="0">
                <a:latin typeface="Arial" panose="020B0604020202020204" pitchFamily="34" charset="0"/>
                <a:cs typeface="Arial" panose="020B0604020202020204" pitchFamily="34" charset="0"/>
              </a:rPr>
              <a:t>. Sigma Plot, Prism, SPSS, </a:t>
            </a:r>
            <a:r>
              <a:rPr lang="en-AU" altLang="en-US" sz="2800" dirty="0" err="1">
                <a:latin typeface="Arial" panose="020B0604020202020204" pitchFamily="34" charset="0"/>
                <a:cs typeface="Arial" panose="020B0604020202020204" pitchFamily="34" charset="0"/>
              </a:rPr>
              <a:t>Statistica</a:t>
            </a:r>
            <a:r>
              <a:rPr lang="en-AU" altLang="en-US" sz="2800" dirty="0">
                <a:latin typeface="Arial" panose="020B0604020202020204" pitchFamily="34" charset="0"/>
                <a:cs typeface="Arial" panose="020B0604020202020204" pitchFamily="34" charset="0"/>
              </a:rPr>
              <a:t>) should be saved as JPEG or TIFF if possible. For more information call Wayne Foster IST </a:t>
            </a:r>
            <a:r>
              <a:rPr lang="en-AU" altLang="en-US" sz="2800" dirty="0" err="1">
                <a:latin typeface="Arial" panose="020B0604020202020204" pitchFamily="34" charset="0"/>
                <a:cs typeface="Arial" panose="020B0604020202020204" pitchFamily="34" charset="0"/>
              </a:rPr>
              <a:t>Bannatyne</a:t>
            </a:r>
            <a:r>
              <a:rPr lang="en-AU" altLang="en-US" sz="2800" dirty="0">
                <a:latin typeface="Arial" panose="020B0604020202020204" pitchFamily="34" charset="0"/>
                <a:cs typeface="Arial" panose="020B0604020202020204" pitchFamily="34" charset="0"/>
              </a:rPr>
              <a:t> campus.</a:t>
            </a:r>
          </a:p>
          <a:p>
            <a:pPr>
              <a:spcBef>
                <a:spcPct val="50000"/>
              </a:spcBef>
            </a:pPr>
            <a:endParaRPr lang="en-AU" altLang="en-US" sz="2800" b="1" dirty="0">
              <a:solidFill>
                <a:srgbClr val="CC3300"/>
              </a:solidFill>
              <a:latin typeface="Arial" panose="020B0604020202020204" pitchFamily="34" charset="0"/>
              <a:cs typeface="Arial" panose="020B0604020202020204" pitchFamily="34" charset="0"/>
            </a:endParaRPr>
          </a:p>
          <a:p>
            <a:pPr>
              <a:spcBef>
                <a:spcPct val="50000"/>
              </a:spcBef>
            </a:pPr>
            <a:r>
              <a:rPr lang="en-AU" altLang="en-US" sz="2800" b="1" dirty="0">
                <a:solidFill>
                  <a:srgbClr val="4F2C1D"/>
                </a:solidFill>
                <a:latin typeface="Arial" panose="020B0604020202020204" pitchFamily="34" charset="0"/>
              </a:rPr>
              <a:t>Printing and Laminating</a:t>
            </a:r>
          </a:p>
          <a:p>
            <a:pPr>
              <a:spcBef>
                <a:spcPct val="50000"/>
              </a:spcBef>
            </a:pPr>
            <a:r>
              <a:rPr lang="en-AU" altLang="en-US" sz="2800" dirty="0">
                <a:latin typeface="Arial" panose="020B0604020202020204" pitchFamily="34" charset="0"/>
              </a:rPr>
              <a:t>Once you have completed your poster, bring it down to IST  for printing. We will produce a 11x17 inch size draft print for you to check and proof read. The final poster will then be printed and laminated. </a:t>
            </a:r>
          </a:p>
          <a:p>
            <a:pPr>
              <a:spcBef>
                <a:spcPct val="50000"/>
              </a:spcBef>
            </a:pPr>
            <a:r>
              <a:rPr lang="en-AU" altLang="en-US" sz="2800" dirty="0">
                <a:latin typeface="Arial" panose="020B0604020202020204" pitchFamily="34" charset="0"/>
              </a:rPr>
              <a:t>Note: Do not leave your poster until the last minute. Allow at least 5 working days before you need to use it. </a:t>
            </a:r>
          </a:p>
          <a:p>
            <a:pPr>
              <a:spcBef>
                <a:spcPct val="50000"/>
              </a:spcBef>
            </a:pPr>
            <a:r>
              <a:rPr lang="en-AU" altLang="en-US" sz="2800" dirty="0">
                <a:latin typeface="Arial" panose="020B0604020202020204" pitchFamily="34" charset="0"/>
              </a:rPr>
              <a:t>Simply highlight this text and replace.</a:t>
            </a:r>
          </a:p>
          <a:p>
            <a:pPr>
              <a:spcBef>
                <a:spcPct val="50000"/>
              </a:spcBef>
            </a:pPr>
            <a:endParaRPr lang="en-AU" altLang="en-US" sz="2800" dirty="0">
              <a:latin typeface="Arial" panose="020B0604020202020204" pitchFamily="34" charset="0"/>
            </a:endParaRPr>
          </a:p>
          <a:p>
            <a:pPr>
              <a:spcBef>
                <a:spcPct val="50000"/>
              </a:spcBef>
            </a:pPr>
            <a:r>
              <a:rPr lang="en-AU" altLang="en-US" sz="2800" b="1" dirty="0">
                <a:solidFill>
                  <a:srgbClr val="4F2C1D"/>
                </a:solidFill>
                <a:latin typeface="Arial" panose="020B0604020202020204" pitchFamily="34" charset="0"/>
              </a:rPr>
              <a:t>Cost</a:t>
            </a:r>
          </a:p>
          <a:p>
            <a:pPr>
              <a:spcBef>
                <a:spcPct val="50000"/>
              </a:spcBef>
            </a:pPr>
            <a:r>
              <a:rPr lang="en-AU" altLang="en-US" sz="2800" dirty="0">
                <a:solidFill>
                  <a:srgbClr val="000000"/>
                </a:solidFill>
                <a:latin typeface="Arial" panose="020B0604020202020204" pitchFamily="34" charset="0"/>
                <a:cs typeface="Arial" panose="020B0604020202020204" pitchFamily="34" charset="0"/>
              </a:rPr>
              <a:t>For poster-printing and laminating charges: </a:t>
            </a:r>
            <a:r>
              <a:rPr lang="en-US" altLang="en-US" sz="2800" dirty="0">
                <a:solidFill>
                  <a:srgbClr val="000000"/>
                </a:solidFill>
                <a:latin typeface="Arial" panose="020B0604020202020204" pitchFamily="34" charset="0"/>
                <a:cs typeface="Arial" panose="020B0604020202020204" pitchFamily="34" charset="0"/>
              </a:rPr>
              <a:t>Both the Fort Garry and </a:t>
            </a:r>
            <a:r>
              <a:rPr lang="en-US" altLang="en-US" sz="2800" dirty="0" err="1">
                <a:solidFill>
                  <a:srgbClr val="000000"/>
                </a:solidFill>
                <a:latin typeface="Arial" panose="020B0604020202020204" pitchFamily="34" charset="0"/>
                <a:cs typeface="Arial" panose="020B0604020202020204" pitchFamily="34" charset="0"/>
              </a:rPr>
              <a:t>Bannatyne</a:t>
            </a:r>
            <a:r>
              <a:rPr lang="en-US" altLang="en-US" sz="2800" dirty="0">
                <a:solidFill>
                  <a:srgbClr val="000000"/>
                </a:solidFill>
                <a:latin typeface="Arial" panose="020B0604020202020204" pitchFamily="34" charset="0"/>
                <a:cs typeface="Arial" panose="020B0604020202020204" pitchFamily="34" charset="0"/>
              </a:rPr>
              <a:t> Campuses offer poster printing services: </a:t>
            </a:r>
            <a:r>
              <a:rPr lang="en-US" altLang="en-US" sz="2800" dirty="0">
                <a:solidFill>
                  <a:srgbClr val="000000"/>
                </a:solidFill>
                <a:latin typeface="Arial" panose="020B0604020202020204" pitchFamily="34" charset="0"/>
                <a:cs typeface="Arial" panose="020B0604020202020204" pitchFamily="34" charset="0"/>
                <a:hlinkClick r:id="rId2"/>
              </a:rPr>
              <a:t>http://umanitoba.ca/ist/production/</a:t>
            </a:r>
            <a:r>
              <a:rPr lang="en-US" altLang="en-US" sz="2800" dirty="0">
                <a:solidFill>
                  <a:srgbClr val="000000"/>
                </a:solidFill>
                <a:latin typeface="Arial" panose="020B0604020202020204" pitchFamily="34" charset="0"/>
                <a:cs typeface="Arial" panose="020B0604020202020204" pitchFamily="34" charset="0"/>
              </a:rPr>
              <a:t>  </a:t>
            </a:r>
            <a:endParaRPr lang="en-AU" altLang="en-US" sz="2800" dirty="0">
              <a:solidFill>
                <a:srgbClr val="000000"/>
              </a:solidFill>
              <a:latin typeface="Arial" panose="020B0604020202020204" pitchFamily="34" charset="0"/>
              <a:cs typeface="Arial" panose="020B0604020202020204" pitchFamily="34" charset="0"/>
            </a:endParaRPr>
          </a:p>
          <a:p>
            <a:pPr>
              <a:spcBef>
                <a:spcPct val="50000"/>
              </a:spcBef>
            </a:pPr>
            <a:endParaRPr lang="en-AU" altLang="en-US" sz="2743" dirty="0">
              <a:solidFill>
                <a:srgbClr val="000000"/>
              </a:solidFill>
              <a:latin typeface="Arial" panose="020B0604020202020204" pitchFamily="34" charset="0"/>
              <a:cs typeface="Arial" panose="020B0604020202020204" pitchFamily="34" charset="0"/>
            </a:endParaRPr>
          </a:p>
          <a:p>
            <a:pPr>
              <a:spcBef>
                <a:spcPct val="50000"/>
              </a:spcBef>
            </a:pPr>
            <a:endParaRPr lang="en-AU" altLang="en-US" sz="2743" dirty="0">
              <a:latin typeface="Arial" panose="020B0604020202020204" pitchFamily="34" charset="0"/>
            </a:endParaRPr>
          </a:p>
          <a:p>
            <a:pPr>
              <a:spcBef>
                <a:spcPct val="50000"/>
              </a:spcBef>
            </a:pPr>
            <a:endParaRPr lang="en-US" altLang="en-US" sz="2743" dirty="0">
              <a:latin typeface="Arial" panose="020B0604020202020204" pitchFamily="34" charset="0"/>
            </a:endParaRPr>
          </a:p>
          <a:p>
            <a:pPr>
              <a:spcBef>
                <a:spcPct val="50000"/>
              </a:spcBef>
            </a:pPr>
            <a:endParaRPr lang="en-US" altLang="en-US" sz="2743" b="1" dirty="0">
              <a:solidFill>
                <a:srgbClr val="CC3300"/>
              </a:solidFill>
              <a:latin typeface="Arial" panose="020B0604020202020204" pitchFamily="34" charset="0"/>
              <a:cs typeface="Arial" panose="020B0604020202020204" pitchFamily="34" charset="0"/>
            </a:endParaRPr>
          </a:p>
        </p:txBody>
      </p:sp>
      <p:sp>
        <p:nvSpPr>
          <p:cNvPr id="13" name="Text Box 1028"/>
          <p:cNvSpPr txBox="1">
            <a:spLocks noChangeArrowheads="1"/>
          </p:cNvSpPr>
          <p:nvPr/>
        </p:nvSpPr>
        <p:spPr bwMode="auto">
          <a:xfrm>
            <a:off x="1009991" y="7480485"/>
            <a:ext cx="35661600" cy="2133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08571" tIns="308571" rIns="308571" bIns="308571"/>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20000"/>
              </a:spcBef>
            </a:pPr>
            <a:r>
              <a:rPr lang="en-GB" altLang="en-US" sz="4801" b="1" dirty="0">
                <a:latin typeface="Arial" panose="020B0604020202020204" pitchFamily="34" charset="0"/>
              </a:rPr>
              <a:t>Author’s Name/s Goes Here, Author’s Name/s Goes Here, Author’s Name/s Goes Here</a:t>
            </a:r>
          </a:p>
          <a:p>
            <a:pPr>
              <a:spcBef>
                <a:spcPct val="20000"/>
              </a:spcBef>
            </a:pPr>
            <a:r>
              <a:rPr lang="en-GB" altLang="en-US" sz="4200" dirty="0">
                <a:latin typeface="Arial" panose="020B0604020202020204" pitchFamily="34" charset="0"/>
              </a:rPr>
              <a:t>Address/</a:t>
            </a:r>
            <a:r>
              <a:rPr lang="en-GB" altLang="en-US" sz="4200" dirty="0" err="1">
                <a:latin typeface="Arial" panose="020B0604020202020204" pitchFamily="34" charset="0"/>
              </a:rPr>
              <a:t>es</a:t>
            </a:r>
            <a:r>
              <a:rPr lang="en-GB" altLang="en-US" sz="4200" dirty="0">
                <a:latin typeface="Arial" panose="020B0604020202020204" pitchFamily="34" charset="0"/>
              </a:rPr>
              <a:t> Goes Here, Address/</a:t>
            </a:r>
            <a:r>
              <a:rPr lang="en-GB" altLang="en-US" sz="4200" dirty="0" err="1">
                <a:latin typeface="Arial" panose="020B0604020202020204" pitchFamily="34" charset="0"/>
              </a:rPr>
              <a:t>es</a:t>
            </a:r>
            <a:r>
              <a:rPr lang="en-GB" altLang="en-US" sz="4200" dirty="0">
                <a:latin typeface="Arial" panose="020B0604020202020204" pitchFamily="34" charset="0"/>
              </a:rPr>
              <a:t> Goes Here, Address/</a:t>
            </a:r>
            <a:r>
              <a:rPr lang="en-GB" altLang="en-US" sz="4200" dirty="0" err="1">
                <a:latin typeface="Arial" panose="020B0604020202020204" pitchFamily="34" charset="0"/>
              </a:rPr>
              <a:t>es</a:t>
            </a:r>
            <a:r>
              <a:rPr lang="en-GB" altLang="en-US" sz="4200" dirty="0">
                <a:latin typeface="Arial" panose="020B0604020202020204" pitchFamily="34" charset="0"/>
              </a:rPr>
              <a:t> Goes Here</a:t>
            </a:r>
          </a:p>
        </p:txBody>
      </p:sp>
      <p:cxnSp>
        <p:nvCxnSpPr>
          <p:cNvPr id="16" name="Straight Connector 15"/>
          <p:cNvCxnSpPr>
            <a:cxnSpLocks/>
          </p:cNvCxnSpPr>
          <p:nvPr/>
        </p:nvCxnSpPr>
        <p:spPr>
          <a:xfrm>
            <a:off x="1379378" y="7200568"/>
            <a:ext cx="48644371" cy="0"/>
          </a:xfrm>
          <a:prstGeom prst="line">
            <a:avLst/>
          </a:prstGeom>
          <a:ln w="120650">
            <a:solidFill>
              <a:srgbClr val="7C878E"/>
            </a:solidFill>
          </a:ln>
        </p:spPr>
        <p:style>
          <a:lnRef idx="3">
            <a:schemeClr val="dk1"/>
          </a:lnRef>
          <a:fillRef idx="0">
            <a:schemeClr val="dk1"/>
          </a:fillRef>
          <a:effectRef idx="2">
            <a:schemeClr val="dk1"/>
          </a:effectRef>
          <a:fontRef idx="minor">
            <a:schemeClr val="tx1"/>
          </a:fontRef>
        </p:style>
      </p:cxnSp>
      <p:cxnSp>
        <p:nvCxnSpPr>
          <p:cNvPr id="18" name="Straight Connector 17"/>
          <p:cNvCxnSpPr/>
          <p:nvPr/>
        </p:nvCxnSpPr>
        <p:spPr>
          <a:xfrm>
            <a:off x="1294616" y="17174993"/>
            <a:ext cx="9266338" cy="0"/>
          </a:xfrm>
          <a:prstGeom prst="line">
            <a:avLst/>
          </a:prstGeom>
          <a:ln w="120650">
            <a:solidFill>
              <a:srgbClr val="7C878E"/>
            </a:solidFill>
          </a:ln>
        </p:spPr>
        <p:style>
          <a:lnRef idx="3">
            <a:schemeClr val="dk1"/>
          </a:lnRef>
          <a:fillRef idx="0">
            <a:schemeClr val="dk1"/>
          </a:fillRef>
          <a:effectRef idx="2">
            <a:schemeClr val="dk1"/>
          </a:effectRef>
          <a:fontRef idx="minor">
            <a:schemeClr val="tx1"/>
          </a:fontRef>
        </p:style>
      </p:cxnSp>
      <p:cxnSp>
        <p:nvCxnSpPr>
          <p:cNvPr id="21" name="Straight Connector 20"/>
          <p:cNvCxnSpPr>
            <a:cxnSpLocks/>
          </p:cNvCxnSpPr>
          <p:nvPr/>
        </p:nvCxnSpPr>
        <p:spPr>
          <a:xfrm>
            <a:off x="1182651" y="29697023"/>
            <a:ext cx="38650899" cy="0"/>
          </a:xfrm>
          <a:prstGeom prst="line">
            <a:avLst/>
          </a:prstGeom>
          <a:ln w="120650">
            <a:solidFill>
              <a:srgbClr val="7C878E"/>
            </a:solidFill>
          </a:ln>
        </p:spPr>
        <p:style>
          <a:lnRef idx="3">
            <a:schemeClr val="dk1"/>
          </a:lnRef>
          <a:fillRef idx="0">
            <a:schemeClr val="dk1"/>
          </a:fillRef>
          <a:effectRef idx="2">
            <a:schemeClr val="dk1"/>
          </a:effectRef>
          <a:fontRef idx="minor">
            <a:schemeClr val="tx1"/>
          </a:fontRef>
        </p:style>
      </p:cxnSp>
      <p:sp>
        <p:nvSpPr>
          <p:cNvPr id="24" name="Rectangle 23"/>
          <p:cNvSpPr/>
          <p:nvPr/>
        </p:nvSpPr>
        <p:spPr>
          <a:xfrm>
            <a:off x="11215567" y="17732829"/>
            <a:ext cx="9264711" cy="1096135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43"/>
          </a:p>
        </p:txBody>
      </p:sp>
      <p:sp>
        <p:nvSpPr>
          <p:cNvPr id="25" name="Rectangle 24"/>
          <p:cNvSpPr/>
          <p:nvPr/>
        </p:nvSpPr>
        <p:spPr>
          <a:xfrm>
            <a:off x="40759038" y="10000591"/>
            <a:ext cx="9264711" cy="19314554"/>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43"/>
          </a:p>
        </p:txBody>
      </p:sp>
      <p:pic>
        <p:nvPicPr>
          <p:cNvPr id="19" name="Picture 1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0749671" y="29836624"/>
            <a:ext cx="9165892" cy="2359647"/>
          </a:xfrm>
          <a:prstGeom prst="rect">
            <a:avLst/>
          </a:prstGeom>
        </p:spPr>
      </p:pic>
      <p:sp>
        <p:nvSpPr>
          <p:cNvPr id="22" name="Rectangle 21">
            <a:extLst>
              <a:ext uri="{FF2B5EF4-FFF2-40B4-BE49-F238E27FC236}">
                <a16:creationId xmlns:a16="http://schemas.microsoft.com/office/drawing/2014/main" id="{A4E39128-A64A-45F8-90AE-C4B69AEC318A}"/>
              </a:ext>
            </a:extLst>
          </p:cNvPr>
          <p:cNvSpPr/>
          <p:nvPr/>
        </p:nvSpPr>
        <p:spPr>
          <a:xfrm>
            <a:off x="31212386" y="24487454"/>
            <a:ext cx="9264711" cy="4788715"/>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43"/>
          </a:p>
        </p:txBody>
      </p:sp>
      <p:sp>
        <p:nvSpPr>
          <p:cNvPr id="23" name="Rectangle 22">
            <a:extLst>
              <a:ext uri="{FF2B5EF4-FFF2-40B4-BE49-F238E27FC236}">
                <a16:creationId xmlns:a16="http://schemas.microsoft.com/office/drawing/2014/main" id="{4AEEE7B6-C465-4842-B836-427295328B0B}"/>
              </a:ext>
            </a:extLst>
          </p:cNvPr>
          <p:cNvSpPr/>
          <p:nvPr/>
        </p:nvSpPr>
        <p:spPr>
          <a:xfrm>
            <a:off x="31250356" y="14420653"/>
            <a:ext cx="9264711" cy="9786687"/>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43"/>
          </a:p>
        </p:txBody>
      </p:sp>
      <p:sp>
        <p:nvSpPr>
          <p:cNvPr id="28" name="Rectangle 1059">
            <a:extLst>
              <a:ext uri="{FF2B5EF4-FFF2-40B4-BE49-F238E27FC236}">
                <a16:creationId xmlns:a16="http://schemas.microsoft.com/office/drawing/2014/main" id="{DA7C93A8-931D-49FA-9E24-90B1F7B518D9}"/>
              </a:ext>
            </a:extLst>
          </p:cNvPr>
          <p:cNvSpPr>
            <a:spLocks noChangeArrowheads="1"/>
          </p:cNvSpPr>
          <p:nvPr/>
        </p:nvSpPr>
        <p:spPr bwMode="auto">
          <a:xfrm>
            <a:off x="1020186" y="907876"/>
            <a:ext cx="23136497" cy="1159465"/>
          </a:xfrm>
          <a:prstGeom prst="rect">
            <a:avLst/>
          </a:prstGeom>
          <a:noFill/>
          <a:ln>
            <a:noFill/>
          </a:ln>
          <a:effectLst/>
        </p:spPr>
        <p:txBody>
          <a:bodyPr lIns="360000" tIns="360000" rIns="360000" bIns="360000"/>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sz="3430" dirty="0">
                <a:solidFill>
                  <a:srgbClr val="4F2C1D"/>
                </a:solidFill>
                <a:latin typeface="Arial" panose="020B0604020202020204" pitchFamily="34" charset="0"/>
                <a:cs typeface="Arial" panose="020B0604020202020204" pitchFamily="34" charset="0"/>
              </a:rPr>
              <a:t>RFHS / </a:t>
            </a:r>
            <a:r>
              <a:rPr lang="en-US" altLang="en-US" sz="3430" b="1" dirty="0">
                <a:solidFill>
                  <a:srgbClr val="4F2C1D"/>
                </a:solidFill>
                <a:latin typeface="Arial" panose="020B0604020202020204" pitchFamily="34" charset="0"/>
                <a:cs typeface="Arial" panose="020B0604020202020204" pitchFamily="34" charset="0"/>
              </a:rPr>
              <a:t>Dr. Gerald </a:t>
            </a:r>
            <a:r>
              <a:rPr lang="en-US" altLang="en-US" sz="3430" b="1" dirty="0" err="1">
                <a:solidFill>
                  <a:srgbClr val="4F2C1D"/>
                </a:solidFill>
                <a:latin typeface="Arial" panose="020B0604020202020204" pitchFamily="34" charset="0"/>
                <a:cs typeface="Arial" panose="020B0604020202020204" pitchFamily="34" charset="0"/>
              </a:rPr>
              <a:t>Niznick</a:t>
            </a:r>
            <a:r>
              <a:rPr lang="en-US" altLang="en-US" sz="3430" b="1" dirty="0">
                <a:solidFill>
                  <a:srgbClr val="4F2C1D"/>
                </a:solidFill>
                <a:latin typeface="Arial" panose="020B0604020202020204" pitchFamily="34" charset="0"/>
                <a:cs typeface="Arial" panose="020B0604020202020204" pitchFamily="34" charset="0"/>
              </a:rPr>
              <a:t> College of Dentistry</a:t>
            </a:r>
          </a:p>
        </p:txBody>
      </p:sp>
    </p:spTree>
    <p:extLst>
      <p:ext uri="{BB962C8B-B14F-4D97-AF65-F5344CB8AC3E}">
        <p14:creationId xmlns:p14="http://schemas.microsoft.com/office/powerpoint/2010/main" val="261121518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477</TotalTime>
  <Words>767</Words>
  <Application>Microsoft Office PowerPoint</Application>
  <PresentationFormat>Custom</PresentationFormat>
  <Paragraphs>55</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Monotype Sorts</vt:lpstr>
      <vt:lpstr>Wingdings</vt:lpstr>
      <vt:lpstr>Office Theme</vt:lpstr>
      <vt:lpstr>PowerPoint Presentation</vt:lpstr>
    </vt:vector>
  </TitlesOfParts>
  <Company>Faculty of Health Sciences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Julie Doan</dc:creator>
  <cp:lastModifiedBy>Julie Doan</cp:lastModifiedBy>
  <cp:revision>46</cp:revision>
  <dcterms:created xsi:type="dcterms:W3CDTF">2017-10-06T13:36:28Z</dcterms:created>
  <dcterms:modified xsi:type="dcterms:W3CDTF">2021-05-10T14:59:31Z</dcterms:modified>
</cp:coreProperties>
</file>