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E87722"/>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200">
                <a:latin typeface="Arial" panose="020B0604020202020204" pitchFamily="34" charset="0"/>
                <a:cs typeface="Arial" panose="020B0604020202020204" pitchFamily="34" charset="0"/>
              </a:rPr>
              <a:t>designated Pharmacy colour</a:t>
            </a:r>
            <a:r>
              <a:rPr lang="en-AU" altLang="en-US" sz="2200" dirty="0">
                <a:latin typeface="Arial" panose="020B0604020202020204" pitchFamily="34" charset="0"/>
                <a:cs typeface="Arial" panose="020B0604020202020204" pitchFamily="34" charset="0"/>
              </a:rPr>
              <a:t>.</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orange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500" dirty="0">
                <a:solidFill>
                  <a:srgbClr val="4F2C1D"/>
                </a:solidFill>
                <a:latin typeface="Arial" panose="020B0604020202020204" pitchFamily="34" charset="0"/>
                <a:cs typeface="Arial" panose="020B0604020202020204" pitchFamily="34" charset="0"/>
              </a:rPr>
              <a:t>RFHS / </a:t>
            </a:r>
            <a:r>
              <a:rPr lang="en-US" altLang="en-US" sz="2500" b="1" dirty="0">
                <a:solidFill>
                  <a:srgbClr val="4F2C1D"/>
                </a:solidFill>
                <a:latin typeface="Arial" panose="020B0604020202020204" pitchFamily="34" charset="0"/>
                <a:cs typeface="Arial" panose="020B0604020202020204" pitchFamily="34" charset="0"/>
              </a:rPr>
              <a:t>College of Pharmacy</a:t>
            </a:r>
          </a:p>
        </p:txBody>
      </p:sp>
      <p:cxnSp>
        <p:nvCxnSpPr>
          <p:cNvPr id="16" name="Straight Connector 15"/>
          <p:cNvCxnSpPr>
            <a:cxnSpLocks/>
          </p:cNvCxnSpPr>
          <p:nvPr/>
        </p:nvCxnSpPr>
        <p:spPr>
          <a:xfrm>
            <a:off x="1170066" y="5000394"/>
            <a:ext cx="36403747"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474</TotalTime>
  <Words>763</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46</cp:revision>
  <dcterms:created xsi:type="dcterms:W3CDTF">2017-10-06T13:36:28Z</dcterms:created>
  <dcterms:modified xsi:type="dcterms:W3CDTF">2021-05-11T14:10:13Z</dcterms:modified>
</cp:coreProperties>
</file>