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Lst>
  <p:sldSz cx="45720000" cy="22860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BDC"/>
    <a:srgbClr val="0D766A"/>
    <a:srgbClr val="E87722"/>
    <a:srgbClr val="1D3C34"/>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126" autoAdjust="0"/>
    <p:restoredTop sz="94660"/>
  </p:normalViewPr>
  <p:slideViewPr>
    <p:cSldViewPr snapToGrid="0">
      <p:cViewPr varScale="1">
        <p:scale>
          <a:sx n="36" d="100"/>
          <a:sy n="36" d="100"/>
        </p:scale>
        <p:origin x="150" y="270"/>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715000" y="3741210"/>
            <a:ext cx="34290000" cy="7958667"/>
          </a:xfrm>
        </p:spPr>
        <p:txBody>
          <a:bodyPr anchor="b"/>
          <a:lstStyle>
            <a:lvl1pPr algn="ctr">
              <a:defRPr sz="20000"/>
            </a:lvl1pPr>
          </a:lstStyle>
          <a:p>
            <a:r>
              <a:rPr lang="en-US"/>
              <a:t>Click to edit Master title style</a:t>
            </a:r>
            <a:endParaRPr lang="en-US" dirty="0"/>
          </a:p>
        </p:txBody>
      </p:sp>
      <p:sp>
        <p:nvSpPr>
          <p:cNvPr id="3" name="Subtitle 2"/>
          <p:cNvSpPr>
            <a:spLocks noGrp="1"/>
          </p:cNvSpPr>
          <p:nvPr>
            <p:ph type="subTitle" idx="1"/>
          </p:nvPr>
        </p:nvSpPr>
        <p:spPr>
          <a:xfrm>
            <a:off x="5715000" y="12006793"/>
            <a:ext cx="34290000" cy="5519207"/>
          </a:xfrm>
        </p:spPr>
        <p:txBody>
          <a:bodyPr/>
          <a:lstStyle>
            <a:lvl1pPr marL="0" indent="0" algn="ctr">
              <a:buNone/>
              <a:defRPr sz="8000"/>
            </a:lvl1pPr>
            <a:lvl2pPr marL="1523985" indent="0" algn="ctr">
              <a:buNone/>
              <a:defRPr sz="6667"/>
            </a:lvl2pPr>
            <a:lvl3pPr marL="3047970" indent="0" algn="ctr">
              <a:buNone/>
              <a:defRPr sz="6000"/>
            </a:lvl3pPr>
            <a:lvl4pPr marL="4571954" indent="0" algn="ctr">
              <a:buNone/>
              <a:defRPr sz="5333"/>
            </a:lvl4pPr>
            <a:lvl5pPr marL="6095939" indent="0" algn="ctr">
              <a:buNone/>
              <a:defRPr sz="5333"/>
            </a:lvl5pPr>
            <a:lvl6pPr marL="7619924" indent="0" algn="ctr">
              <a:buNone/>
              <a:defRPr sz="5333"/>
            </a:lvl6pPr>
            <a:lvl7pPr marL="9143909" indent="0" algn="ctr">
              <a:buNone/>
              <a:defRPr sz="5333"/>
            </a:lvl7pPr>
            <a:lvl8pPr marL="10667893" indent="0" algn="ctr">
              <a:buNone/>
              <a:defRPr sz="5333"/>
            </a:lvl8pPr>
            <a:lvl9pPr marL="12191878" indent="0" algn="ctr">
              <a:buNone/>
              <a:defRPr sz="533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2995150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10276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718375" y="1217084"/>
            <a:ext cx="9858375" cy="1937279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143250" y="1217084"/>
            <a:ext cx="29003625" cy="1937279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811286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632797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119438" y="5699129"/>
            <a:ext cx="39433500" cy="9509123"/>
          </a:xfrm>
        </p:spPr>
        <p:txBody>
          <a:bodyPr anchor="b"/>
          <a:lstStyle>
            <a:lvl1pPr>
              <a:defRPr sz="20000"/>
            </a:lvl1pPr>
          </a:lstStyle>
          <a:p>
            <a:r>
              <a:rPr lang="en-US"/>
              <a:t>Click to edit Master title style</a:t>
            </a:r>
            <a:endParaRPr lang="en-US" dirty="0"/>
          </a:p>
        </p:txBody>
      </p:sp>
      <p:sp>
        <p:nvSpPr>
          <p:cNvPr id="3" name="Text Placeholder 2"/>
          <p:cNvSpPr>
            <a:spLocks noGrp="1"/>
          </p:cNvSpPr>
          <p:nvPr>
            <p:ph type="body" idx="1"/>
          </p:nvPr>
        </p:nvSpPr>
        <p:spPr>
          <a:xfrm>
            <a:off x="3119438" y="15298212"/>
            <a:ext cx="39433500" cy="5000623"/>
          </a:xfrm>
        </p:spPr>
        <p:txBody>
          <a:bodyPr/>
          <a:lstStyle>
            <a:lvl1pPr marL="0" indent="0">
              <a:buNone/>
              <a:defRPr sz="8000">
                <a:solidFill>
                  <a:schemeClr val="tx1">
                    <a:tint val="75000"/>
                  </a:schemeClr>
                </a:solidFill>
              </a:defRPr>
            </a:lvl1pPr>
            <a:lvl2pPr marL="1523985" indent="0">
              <a:buNone/>
              <a:defRPr sz="6667">
                <a:solidFill>
                  <a:schemeClr val="tx1">
                    <a:tint val="75000"/>
                  </a:schemeClr>
                </a:solidFill>
              </a:defRPr>
            </a:lvl2pPr>
            <a:lvl3pPr marL="3047970" indent="0">
              <a:buNone/>
              <a:defRPr sz="6000">
                <a:solidFill>
                  <a:schemeClr val="tx1">
                    <a:tint val="75000"/>
                  </a:schemeClr>
                </a:solidFill>
              </a:defRPr>
            </a:lvl3pPr>
            <a:lvl4pPr marL="4571954" indent="0">
              <a:buNone/>
              <a:defRPr sz="5333">
                <a:solidFill>
                  <a:schemeClr val="tx1">
                    <a:tint val="75000"/>
                  </a:schemeClr>
                </a:solidFill>
              </a:defRPr>
            </a:lvl4pPr>
            <a:lvl5pPr marL="6095939" indent="0">
              <a:buNone/>
              <a:defRPr sz="5333">
                <a:solidFill>
                  <a:schemeClr val="tx1">
                    <a:tint val="75000"/>
                  </a:schemeClr>
                </a:solidFill>
              </a:defRPr>
            </a:lvl5pPr>
            <a:lvl6pPr marL="7619924" indent="0">
              <a:buNone/>
              <a:defRPr sz="5333">
                <a:solidFill>
                  <a:schemeClr val="tx1">
                    <a:tint val="75000"/>
                  </a:schemeClr>
                </a:solidFill>
              </a:defRPr>
            </a:lvl6pPr>
            <a:lvl7pPr marL="9143909" indent="0">
              <a:buNone/>
              <a:defRPr sz="5333">
                <a:solidFill>
                  <a:schemeClr val="tx1">
                    <a:tint val="75000"/>
                  </a:schemeClr>
                </a:solidFill>
              </a:defRPr>
            </a:lvl7pPr>
            <a:lvl8pPr marL="10667893" indent="0">
              <a:buNone/>
              <a:defRPr sz="5333">
                <a:solidFill>
                  <a:schemeClr val="tx1">
                    <a:tint val="75000"/>
                  </a:schemeClr>
                </a:solidFill>
              </a:defRPr>
            </a:lvl8pPr>
            <a:lvl9pPr marL="12191878" indent="0">
              <a:buNone/>
              <a:defRPr sz="53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947858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143250" y="6085417"/>
            <a:ext cx="19431000" cy="145044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3145750" y="6085417"/>
            <a:ext cx="19431000" cy="145044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600393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149205" y="1217085"/>
            <a:ext cx="39433500" cy="4418543"/>
          </a:xfrm>
        </p:spPr>
        <p:txBody>
          <a:bodyPr/>
          <a:lstStyle/>
          <a:p>
            <a:r>
              <a:rPr lang="en-US"/>
              <a:t>Click to edit Master title style</a:t>
            </a:r>
            <a:endParaRPr lang="en-US" dirty="0"/>
          </a:p>
        </p:txBody>
      </p:sp>
      <p:sp>
        <p:nvSpPr>
          <p:cNvPr id="3" name="Text Placeholder 2"/>
          <p:cNvSpPr>
            <a:spLocks noGrp="1"/>
          </p:cNvSpPr>
          <p:nvPr>
            <p:ph type="body" idx="1"/>
          </p:nvPr>
        </p:nvSpPr>
        <p:spPr>
          <a:xfrm>
            <a:off x="3149207" y="5603877"/>
            <a:ext cx="19341701" cy="2746373"/>
          </a:xfrm>
        </p:spPr>
        <p:txBody>
          <a:bodyPr anchor="b"/>
          <a:lstStyle>
            <a:lvl1pPr marL="0" indent="0">
              <a:buNone/>
              <a:defRPr sz="8000" b="1"/>
            </a:lvl1pPr>
            <a:lvl2pPr marL="1523985" indent="0">
              <a:buNone/>
              <a:defRPr sz="6667" b="1"/>
            </a:lvl2pPr>
            <a:lvl3pPr marL="3047970" indent="0">
              <a:buNone/>
              <a:defRPr sz="6000" b="1"/>
            </a:lvl3pPr>
            <a:lvl4pPr marL="4571954" indent="0">
              <a:buNone/>
              <a:defRPr sz="5333" b="1"/>
            </a:lvl4pPr>
            <a:lvl5pPr marL="6095939" indent="0">
              <a:buNone/>
              <a:defRPr sz="5333" b="1"/>
            </a:lvl5pPr>
            <a:lvl6pPr marL="7619924" indent="0">
              <a:buNone/>
              <a:defRPr sz="5333" b="1"/>
            </a:lvl6pPr>
            <a:lvl7pPr marL="9143909" indent="0">
              <a:buNone/>
              <a:defRPr sz="5333" b="1"/>
            </a:lvl7pPr>
            <a:lvl8pPr marL="10667893" indent="0">
              <a:buNone/>
              <a:defRPr sz="5333" b="1"/>
            </a:lvl8pPr>
            <a:lvl9pPr marL="12191878" indent="0">
              <a:buNone/>
              <a:defRPr sz="5333" b="1"/>
            </a:lvl9pPr>
          </a:lstStyle>
          <a:p>
            <a:pPr lvl="0"/>
            <a:r>
              <a:rPr lang="en-US"/>
              <a:t>Click to edit Master text styles</a:t>
            </a:r>
          </a:p>
        </p:txBody>
      </p:sp>
      <p:sp>
        <p:nvSpPr>
          <p:cNvPr id="4" name="Content Placeholder 3"/>
          <p:cNvSpPr>
            <a:spLocks noGrp="1"/>
          </p:cNvSpPr>
          <p:nvPr>
            <p:ph sz="half" idx="2"/>
          </p:nvPr>
        </p:nvSpPr>
        <p:spPr>
          <a:xfrm>
            <a:off x="3149207" y="8350250"/>
            <a:ext cx="19341701" cy="1228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3145750" y="5603877"/>
            <a:ext cx="19436955" cy="2746373"/>
          </a:xfrm>
        </p:spPr>
        <p:txBody>
          <a:bodyPr anchor="b"/>
          <a:lstStyle>
            <a:lvl1pPr marL="0" indent="0">
              <a:buNone/>
              <a:defRPr sz="8000" b="1"/>
            </a:lvl1pPr>
            <a:lvl2pPr marL="1523985" indent="0">
              <a:buNone/>
              <a:defRPr sz="6667" b="1"/>
            </a:lvl2pPr>
            <a:lvl3pPr marL="3047970" indent="0">
              <a:buNone/>
              <a:defRPr sz="6000" b="1"/>
            </a:lvl3pPr>
            <a:lvl4pPr marL="4571954" indent="0">
              <a:buNone/>
              <a:defRPr sz="5333" b="1"/>
            </a:lvl4pPr>
            <a:lvl5pPr marL="6095939" indent="0">
              <a:buNone/>
              <a:defRPr sz="5333" b="1"/>
            </a:lvl5pPr>
            <a:lvl6pPr marL="7619924" indent="0">
              <a:buNone/>
              <a:defRPr sz="5333" b="1"/>
            </a:lvl6pPr>
            <a:lvl7pPr marL="9143909" indent="0">
              <a:buNone/>
              <a:defRPr sz="5333" b="1"/>
            </a:lvl7pPr>
            <a:lvl8pPr marL="10667893" indent="0">
              <a:buNone/>
              <a:defRPr sz="5333" b="1"/>
            </a:lvl8pPr>
            <a:lvl9pPr marL="12191878" indent="0">
              <a:buNone/>
              <a:defRPr sz="5333" b="1"/>
            </a:lvl9pPr>
          </a:lstStyle>
          <a:p>
            <a:pPr lvl="0"/>
            <a:r>
              <a:rPr lang="en-US"/>
              <a:t>Click to edit Master text styles</a:t>
            </a:r>
          </a:p>
        </p:txBody>
      </p:sp>
      <p:sp>
        <p:nvSpPr>
          <p:cNvPr id="6" name="Content Placeholder 5"/>
          <p:cNvSpPr>
            <a:spLocks noGrp="1"/>
          </p:cNvSpPr>
          <p:nvPr>
            <p:ph sz="quarter" idx="4"/>
          </p:nvPr>
        </p:nvSpPr>
        <p:spPr>
          <a:xfrm>
            <a:off x="23145750" y="8350250"/>
            <a:ext cx="19436955" cy="1228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5/11/2021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942747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5/11/2021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0389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5/11/2021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2955025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49207" y="1524000"/>
            <a:ext cx="14745889" cy="5334000"/>
          </a:xfrm>
        </p:spPr>
        <p:txBody>
          <a:bodyPr anchor="b"/>
          <a:lstStyle>
            <a:lvl1pPr>
              <a:defRPr sz="10667"/>
            </a:lvl1pPr>
          </a:lstStyle>
          <a:p>
            <a:r>
              <a:rPr lang="en-US"/>
              <a:t>Click to edit Master title style</a:t>
            </a:r>
            <a:endParaRPr lang="en-US" dirty="0"/>
          </a:p>
        </p:txBody>
      </p:sp>
      <p:sp>
        <p:nvSpPr>
          <p:cNvPr id="3" name="Content Placeholder 2"/>
          <p:cNvSpPr>
            <a:spLocks noGrp="1"/>
          </p:cNvSpPr>
          <p:nvPr>
            <p:ph idx="1"/>
          </p:nvPr>
        </p:nvSpPr>
        <p:spPr>
          <a:xfrm>
            <a:off x="19436955" y="3291418"/>
            <a:ext cx="23145750" cy="16245417"/>
          </a:xfrm>
        </p:spPr>
        <p:txBody>
          <a:bodyPr/>
          <a:lstStyle>
            <a:lvl1pPr>
              <a:defRPr sz="10667"/>
            </a:lvl1pPr>
            <a:lvl2pPr>
              <a:defRPr sz="9333"/>
            </a:lvl2pPr>
            <a:lvl3pPr>
              <a:defRPr sz="8000"/>
            </a:lvl3pPr>
            <a:lvl4pPr>
              <a:defRPr sz="6667"/>
            </a:lvl4pPr>
            <a:lvl5pPr>
              <a:defRPr sz="6667"/>
            </a:lvl5pPr>
            <a:lvl6pPr>
              <a:defRPr sz="6667"/>
            </a:lvl6pPr>
            <a:lvl7pPr>
              <a:defRPr sz="6667"/>
            </a:lvl7pPr>
            <a:lvl8pPr>
              <a:defRPr sz="6667"/>
            </a:lvl8pPr>
            <a:lvl9pPr>
              <a:defRPr sz="6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149207" y="6858000"/>
            <a:ext cx="14745889" cy="12705293"/>
          </a:xfrm>
        </p:spPr>
        <p:txBody>
          <a:bodyPr/>
          <a:lstStyle>
            <a:lvl1pPr marL="0" indent="0">
              <a:buNone/>
              <a:defRPr sz="5333"/>
            </a:lvl1pPr>
            <a:lvl2pPr marL="1523985" indent="0">
              <a:buNone/>
              <a:defRPr sz="4667"/>
            </a:lvl2pPr>
            <a:lvl3pPr marL="3047970" indent="0">
              <a:buNone/>
              <a:defRPr sz="4000"/>
            </a:lvl3pPr>
            <a:lvl4pPr marL="4571954" indent="0">
              <a:buNone/>
              <a:defRPr sz="3333"/>
            </a:lvl4pPr>
            <a:lvl5pPr marL="6095939" indent="0">
              <a:buNone/>
              <a:defRPr sz="3333"/>
            </a:lvl5pPr>
            <a:lvl6pPr marL="7619924" indent="0">
              <a:buNone/>
              <a:defRPr sz="3333"/>
            </a:lvl6pPr>
            <a:lvl7pPr marL="9143909" indent="0">
              <a:buNone/>
              <a:defRPr sz="3333"/>
            </a:lvl7pPr>
            <a:lvl8pPr marL="10667893" indent="0">
              <a:buNone/>
              <a:defRPr sz="3333"/>
            </a:lvl8pPr>
            <a:lvl9pPr marL="12191878" indent="0">
              <a:buNone/>
              <a:defRPr sz="3333"/>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185042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49207" y="1524000"/>
            <a:ext cx="14745889" cy="5334000"/>
          </a:xfrm>
        </p:spPr>
        <p:txBody>
          <a:bodyPr anchor="b"/>
          <a:lstStyle>
            <a:lvl1pPr>
              <a:defRPr sz="10667"/>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36955" y="3291418"/>
            <a:ext cx="23145750" cy="16245417"/>
          </a:xfrm>
        </p:spPr>
        <p:txBody>
          <a:bodyPr anchor="t"/>
          <a:lstStyle>
            <a:lvl1pPr marL="0" indent="0">
              <a:buNone/>
              <a:defRPr sz="10667"/>
            </a:lvl1pPr>
            <a:lvl2pPr marL="1523985" indent="0">
              <a:buNone/>
              <a:defRPr sz="9333"/>
            </a:lvl2pPr>
            <a:lvl3pPr marL="3047970" indent="0">
              <a:buNone/>
              <a:defRPr sz="8000"/>
            </a:lvl3pPr>
            <a:lvl4pPr marL="4571954" indent="0">
              <a:buNone/>
              <a:defRPr sz="6667"/>
            </a:lvl4pPr>
            <a:lvl5pPr marL="6095939" indent="0">
              <a:buNone/>
              <a:defRPr sz="6667"/>
            </a:lvl5pPr>
            <a:lvl6pPr marL="7619924" indent="0">
              <a:buNone/>
              <a:defRPr sz="6667"/>
            </a:lvl6pPr>
            <a:lvl7pPr marL="9143909" indent="0">
              <a:buNone/>
              <a:defRPr sz="6667"/>
            </a:lvl7pPr>
            <a:lvl8pPr marL="10667893" indent="0">
              <a:buNone/>
              <a:defRPr sz="6667"/>
            </a:lvl8pPr>
            <a:lvl9pPr marL="12191878" indent="0">
              <a:buNone/>
              <a:defRPr sz="6667"/>
            </a:lvl9pPr>
          </a:lstStyle>
          <a:p>
            <a:r>
              <a:rPr lang="en-US"/>
              <a:t>Click icon to add picture</a:t>
            </a:r>
            <a:endParaRPr lang="en-US" dirty="0"/>
          </a:p>
        </p:txBody>
      </p:sp>
      <p:sp>
        <p:nvSpPr>
          <p:cNvPr id="4" name="Text Placeholder 3"/>
          <p:cNvSpPr>
            <a:spLocks noGrp="1"/>
          </p:cNvSpPr>
          <p:nvPr>
            <p:ph type="body" sz="half" idx="2"/>
          </p:nvPr>
        </p:nvSpPr>
        <p:spPr>
          <a:xfrm>
            <a:off x="3149207" y="6858000"/>
            <a:ext cx="14745889" cy="12705293"/>
          </a:xfrm>
        </p:spPr>
        <p:txBody>
          <a:bodyPr/>
          <a:lstStyle>
            <a:lvl1pPr marL="0" indent="0">
              <a:buNone/>
              <a:defRPr sz="5333"/>
            </a:lvl1pPr>
            <a:lvl2pPr marL="1523985" indent="0">
              <a:buNone/>
              <a:defRPr sz="4667"/>
            </a:lvl2pPr>
            <a:lvl3pPr marL="3047970" indent="0">
              <a:buNone/>
              <a:defRPr sz="4000"/>
            </a:lvl3pPr>
            <a:lvl4pPr marL="4571954" indent="0">
              <a:buNone/>
              <a:defRPr sz="3333"/>
            </a:lvl4pPr>
            <a:lvl5pPr marL="6095939" indent="0">
              <a:buNone/>
              <a:defRPr sz="3333"/>
            </a:lvl5pPr>
            <a:lvl6pPr marL="7619924" indent="0">
              <a:buNone/>
              <a:defRPr sz="3333"/>
            </a:lvl6pPr>
            <a:lvl7pPr marL="9143909" indent="0">
              <a:buNone/>
              <a:defRPr sz="3333"/>
            </a:lvl7pPr>
            <a:lvl8pPr marL="10667893" indent="0">
              <a:buNone/>
              <a:defRPr sz="3333"/>
            </a:lvl8pPr>
            <a:lvl9pPr marL="12191878" indent="0">
              <a:buNone/>
              <a:defRPr sz="3333"/>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914287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43250" y="1217085"/>
            <a:ext cx="39433500" cy="441854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143250" y="6085417"/>
            <a:ext cx="39433500" cy="145044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143250" y="21187835"/>
            <a:ext cx="10287000" cy="1217083"/>
          </a:xfrm>
          <a:prstGeom prst="rect">
            <a:avLst/>
          </a:prstGeom>
        </p:spPr>
        <p:txBody>
          <a:bodyPr vert="horz" lIns="91440" tIns="45720" rIns="91440" bIns="45720" rtlCol="0" anchor="ctr"/>
          <a:lstStyle>
            <a:lvl1pPr algn="l">
              <a:defRPr sz="4000">
                <a:solidFill>
                  <a:schemeClr val="tx1">
                    <a:tint val="75000"/>
                  </a:schemeClr>
                </a:solidFill>
              </a:defRPr>
            </a:lvl1pPr>
          </a:lstStyle>
          <a:p>
            <a:fld id="{33F4D72E-D2A3-4604-AA61-F15E56CAB2B4}" type="datetimeFigureOut">
              <a:rPr lang="en-US" smtClean="0"/>
              <a:t>5/11/2021</a:t>
            </a:fld>
            <a:endParaRPr lang="en-US"/>
          </a:p>
        </p:txBody>
      </p:sp>
      <p:sp>
        <p:nvSpPr>
          <p:cNvPr id="5" name="Footer Placeholder 4"/>
          <p:cNvSpPr>
            <a:spLocks noGrp="1"/>
          </p:cNvSpPr>
          <p:nvPr>
            <p:ph type="ftr" sz="quarter" idx="3"/>
          </p:nvPr>
        </p:nvSpPr>
        <p:spPr>
          <a:xfrm>
            <a:off x="15144750" y="21187835"/>
            <a:ext cx="15430500" cy="1217083"/>
          </a:xfrm>
          <a:prstGeom prst="rect">
            <a:avLst/>
          </a:prstGeom>
        </p:spPr>
        <p:txBody>
          <a:bodyPr vert="horz" lIns="91440" tIns="45720" rIns="91440" bIns="45720" rtlCol="0" anchor="ctr"/>
          <a:lstStyle>
            <a:lvl1pPr algn="ctr">
              <a:defRPr sz="4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2289750" y="21187835"/>
            <a:ext cx="10287000" cy="1217083"/>
          </a:xfrm>
          <a:prstGeom prst="rect">
            <a:avLst/>
          </a:prstGeom>
        </p:spPr>
        <p:txBody>
          <a:bodyPr vert="horz" lIns="91440" tIns="45720" rIns="91440" bIns="45720" rtlCol="0" anchor="ctr"/>
          <a:lstStyle>
            <a:lvl1pPr algn="r">
              <a:defRPr sz="400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945765723"/>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3047970" rtl="0" eaLnBrk="1" latinLnBrk="0" hangingPunct="1">
        <a:lnSpc>
          <a:spcPct val="90000"/>
        </a:lnSpc>
        <a:spcBef>
          <a:spcPct val="0"/>
        </a:spcBef>
        <a:buNone/>
        <a:defRPr sz="14667" kern="1200">
          <a:solidFill>
            <a:schemeClr val="tx1"/>
          </a:solidFill>
          <a:latin typeface="+mj-lt"/>
          <a:ea typeface="+mj-ea"/>
          <a:cs typeface="+mj-cs"/>
        </a:defRPr>
      </a:lvl1pPr>
    </p:titleStyle>
    <p:bodyStyle>
      <a:lvl1pPr marL="761992" indent="-761992" algn="l" defTabSz="3047970" rtl="0" eaLnBrk="1" latinLnBrk="0" hangingPunct="1">
        <a:lnSpc>
          <a:spcPct val="90000"/>
        </a:lnSpc>
        <a:spcBef>
          <a:spcPts val="3333"/>
        </a:spcBef>
        <a:buFont typeface="Arial" panose="020B0604020202020204" pitchFamily="34" charset="0"/>
        <a:buChar char="•"/>
        <a:defRPr sz="9333" kern="1200">
          <a:solidFill>
            <a:schemeClr val="tx1"/>
          </a:solidFill>
          <a:latin typeface="+mn-lt"/>
          <a:ea typeface="+mn-ea"/>
          <a:cs typeface="+mn-cs"/>
        </a:defRPr>
      </a:lvl1pPr>
      <a:lvl2pPr marL="2285977" indent="-761992" algn="l" defTabSz="3047970" rtl="0" eaLnBrk="1" latinLnBrk="0" hangingPunct="1">
        <a:lnSpc>
          <a:spcPct val="90000"/>
        </a:lnSpc>
        <a:spcBef>
          <a:spcPts val="1667"/>
        </a:spcBef>
        <a:buFont typeface="Arial" panose="020B0604020202020204" pitchFamily="34" charset="0"/>
        <a:buChar char="•"/>
        <a:defRPr sz="8000" kern="1200">
          <a:solidFill>
            <a:schemeClr val="tx1"/>
          </a:solidFill>
          <a:latin typeface="+mn-lt"/>
          <a:ea typeface="+mn-ea"/>
          <a:cs typeface="+mn-cs"/>
        </a:defRPr>
      </a:lvl2pPr>
      <a:lvl3pPr marL="3809962" indent="-761992" algn="l" defTabSz="3047970" rtl="0" eaLnBrk="1" latinLnBrk="0" hangingPunct="1">
        <a:lnSpc>
          <a:spcPct val="90000"/>
        </a:lnSpc>
        <a:spcBef>
          <a:spcPts val="1667"/>
        </a:spcBef>
        <a:buFont typeface="Arial" panose="020B0604020202020204" pitchFamily="34" charset="0"/>
        <a:buChar char="•"/>
        <a:defRPr sz="6667" kern="1200">
          <a:solidFill>
            <a:schemeClr val="tx1"/>
          </a:solidFill>
          <a:latin typeface="+mn-lt"/>
          <a:ea typeface="+mn-ea"/>
          <a:cs typeface="+mn-cs"/>
        </a:defRPr>
      </a:lvl3pPr>
      <a:lvl4pPr marL="5333947" indent="-761992" algn="l" defTabSz="3047970" rtl="0" eaLnBrk="1" latinLnBrk="0" hangingPunct="1">
        <a:lnSpc>
          <a:spcPct val="90000"/>
        </a:lnSpc>
        <a:spcBef>
          <a:spcPts val="1667"/>
        </a:spcBef>
        <a:buFont typeface="Arial" panose="020B0604020202020204" pitchFamily="34" charset="0"/>
        <a:buChar char="•"/>
        <a:defRPr sz="6000" kern="1200">
          <a:solidFill>
            <a:schemeClr val="tx1"/>
          </a:solidFill>
          <a:latin typeface="+mn-lt"/>
          <a:ea typeface="+mn-ea"/>
          <a:cs typeface="+mn-cs"/>
        </a:defRPr>
      </a:lvl4pPr>
      <a:lvl5pPr marL="6857931" indent="-761992" algn="l" defTabSz="3047970" rtl="0" eaLnBrk="1" latinLnBrk="0" hangingPunct="1">
        <a:lnSpc>
          <a:spcPct val="90000"/>
        </a:lnSpc>
        <a:spcBef>
          <a:spcPts val="1667"/>
        </a:spcBef>
        <a:buFont typeface="Arial" panose="020B0604020202020204" pitchFamily="34" charset="0"/>
        <a:buChar char="•"/>
        <a:defRPr sz="6000" kern="1200">
          <a:solidFill>
            <a:schemeClr val="tx1"/>
          </a:solidFill>
          <a:latin typeface="+mn-lt"/>
          <a:ea typeface="+mn-ea"/>
          <a:cs typeface="+mn-cs"/>
        </a:defRPr>
      </a:lvl5pPr>
      <a:lvl6pPr marL="8381916" indent="-761992" algn="l" defTabSz="3047970" rtl="0" eaLnBrk="1" latinLnBrk="0" hangingPunct="1">
        <a:lnSpc>
          <a:spcPct val="90000"/>
        </a:lnSpc>
        <a:spcBef>
          <a:spcPts val="1667"/>
        </a:spcBef>
        <a:buFont typeface="Arial" panose="020B0604020202020204" pitchFamily="34" charset="0"/>
        <a:buChar char="•"/>
        <a:defRPr sz="6000" kern="1200">
          <a:solidFill>
            <a:schemeClr val="tx1"/>
          </a:solidFill>
          <a:latin typeface="+mn-lt"/>
          <a:ea typeface="+mn-ea"/>
          <a:cs typeface="+mn-cs"/>
        </a:defRPr>
      </a:lvl6pPr>
      <a:lvl7pPr marL="9905901" indent="-761992" algn="l" defTabSz="3047970" rtl="0" eaLnBrk="1" latinLnBrk="0" hangingPunct="1">
        <a:lnSpc>
          <a:spcPct val="90000"/>
        </a:lnSpc>
        <a:spcBef>
          <a:spcPts val="1667"/>
        </a:spcBef>
        <a:buFont typeface="Arial" panose="020B0604020202020204" pitchFamily="34" charset="0"/>
        <a:buChar char="•"/>
        <a:defRPr sz="6000" kern="1200">
          <a:solidFill>
            <a:schemeClr val="tx1"/>
          </a:solidFill>
          <a:latin typeface="+mn-lt"/>
          <a:ea typeface="+mn-ea"/>
          <a:cs typeface="+mn-cs"/>
        </a:defRPr>
      </a:lvl7pPr>
      <a:lvl8pPr marL="11429886" indent="-761992" algn="l" defTabSz="3047970" rtl="0" eaLnBrk="1" latinLnBrk="0" hangingPunct="1">
        <a:lnSpc>
          <a:spcPct val="90000"/>
        </a:lnSpc>
        <a:spcBef>
          <a:spcPts val="1667"/>
        </a:spcBef>
        <a:buFont typeface="Arial" panose="020B0604020202020204" pitchFamily="34" charset="0"/>
        <a:buChar char="•"/>
        <a:defRPr sz="6000" kern="1200">
          <a:solidFill>
            <a:schemeClr val="tx1"/>
          </a:solidFill>
          <a:latin typeface="+mn-lt"/>
          <a:ea typeface="+mn-ea"/>
          <a:cs typeface="+mn-cs"/>
        </a:defRPr>
      </a:lvl8pPr>
      <a:lvl9pPr marL="12953870" indent="-761992" algn="l" defTabSz="3047970" rtl="0" eaLnBrk="1" latinLnBrk="0" hangingPunct="1">
        <a:lnSpc>
          <a:spcPct val="90000"/>
        </a:lnSpc>
        <a:spcBef>
          <a:spcPts val="1667"/>
        </a:spcBef>
        <a:buFont typeface="Arial" panose="020B0604020202020204" pitchFamily="34" charset="0"/>
        <a:buChar char="•"/>
        <a:defRPr sz="6000" kern="1200">
          <a:solidFill>
            <a:schemeClr val="tx1"/>
          </a:solidFill>
          <a:latin typeface="+mn-lt"/>
          <a:ea typeface="+mn-ea"/>
          <a:cs typeface="+mn-cs"/>
        </a:defRPr>
      </a:lvl9pPr>
    </p:bodyStyle>
    <p:otherStyle>
      <a:defPPr>
        <a:defRPr lang="en-US"/>
      </a:defPPr>
      <a:lvl1pPr marL="0" algn="l" defTabSz="3047970" rtl="0" eaLnBrk="1" latinLnBrk="0" hangingPunct="1">
        <a:defRPr sz="6000" kern="1200">
          <a:solidFill>
            <a:schemeClr val="tx1"/>
          </a:solidFill>
          <a:latin typeface="+mn-lt"/>
          <a:ea typeface="+mn-ea"/>
          <a:cs typeface="+mn-cs"/>
        </a:defRPr>
      </a:lvl1pPr>
      <a:lvl2pPr marL="1523985" algn="l" defTabSz="3047970" rtl="0" eaLnBrk="1" latinLnBrk="0" hangingPunct="1">
        <a:defRPr sz="6000" kern="1200">
          <a:solidFill>
            <a:schemeClr val="tx1"/>
          </a:solidFill>
          <a:latin typeface="+mn-lt"/>
          <a:ea typeface="+mn-ea"/>
          <a:cs typeface="+mn-cs"/>
        </a:defRPr>
      </a:lvl2pPr>
      <a:lvl3pPr marL="3047970" algn="l" defTabSz="3047970" rtl="0" eaLnBrk="1" latinLnBrk="0" hangingPunct="1">
        <a:defRPr sz="6000" kern="1200">
          <a:solidFill>
            <a:schemeClr val="tx1"/>
          </a:solidFill>
          <a:latin typeface="+mn-lt"/>
          <a:ea typeface="+mn-ea"/>
          <a:cs typeface="+mn-cs"/>
        </a:defRPr>
      </a:lvl3pPr>
      <a:lvl4pPr marL="4571954" algn="l" defTabSz="3047970" rtl="0" eaLnBrk="1" latinLnBrk="0" hangingPunct="1">
        <a:defRPr sz="6000" kern="1200">
          <a:solidFill>
            <a:schemeClr val="tx1"/>
          </a:solidFill>
          <a:latin typeface="+mn-lt"/>
          <a:ea typeface="+mn-ea"/>
          <a:cs typeface="+mn-cs"/>
        </a:defRPr>
      </a:lvl4pPr>
      <a:lvl5pPr marL="6095939" algn="l" defTabSz="3047970" rtl="0" eaLnBrk="1" latinLnBrk="0" hangingPunct="1">
        <a:defRPr sz="6000" kern="1200">
          <a:solidFill>
            <a:schemeClr val="tx1"/>
          </a:solidFill>
          <a:latin typeface="+mn-lt"/>
          <a:ea typeface="+mn-ea"/>
          <a:cs typeface="+mn-cs"/>
        </a:defRPr>
      </a:lvl5pPr>
      <a:lvl6pPr marL="7619924" algn="l" defTabSz="3047970" rtl="0" eaLnBrk="1" latinLnBrk="0" hangingPunct="1">
        <a:defRPr sz="6000" kern="1200">
          <a:solidFill>
            <a:schemeClr val="tx1"/>
          </a:solidFill>
          <a:latin typeface="+mn-lt"/>
          <a:ea typeface="+mn-ea"/>
          <a:cs typeface="+mn-cs"/>
        </a:defRPr>
      </a:lvl6pPr>
      <a:lvl7pPr marL="9143909" algn="l" defTabSz="3047970" rtl="0" eaLnBrk="1" latinLnBrk="0" hangingPunct="1">
        <a:defRPr sz="6000" kern="1200">
          <a:solidFill>
            <a:schemeClr val="tx1"/>
          </a:solidFill>
          <a:latin typeface="+mn-lt"/>
          <a:ea typeface="+mn-ea"/>
          <a:cs typeface="+mn-cs"/>
        </a:defRPr>
      </a:lvl7pPr>
      <a:lvl8pPr marL="10667893" algn="l" defTabSz="3047970" rtl="0" eaLnBrk="1" latinLnBrk="0" hangingPunct="1">
        <a:defRPr sz="6000" kern="1200">
          <a:solidFill>
            <a:schemeClr val="tx1"/>
          </a:solidFill>
          <a:latin typeface="+mn-lt"/>
          <a:ea typeface="+mn-ea"/>
          <a:cs typeface="+mn-cs"/>
        </a:defRPr>
      </a:lvl8pPr>
      <a:lvl9pPr marL="12191878" algn="l" defTabSz="3047970" rtl="0" eaLnBrk="1" latinLnBrk="0" hangingPunct="1">
        <a:defRPr sz="6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manitoba.ca/ist/produc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033447" y="2513213"/>
            <a:ext cx="36540365" cy="215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8055" b="1" dirty="0">
                <a:solidFill>
                  <a:srgbClr val="00BBDC"/>
                </a:solidFill>
                <a:latin typeface="Arial" panose="020B0604020202020204" pitchFamily="34" charset="0"/>
                <a:cs typeface="Arial" panose="020B0604020202020204" pitchFamily="34" charset="0"/>
              </a:rPr>
              <a:t>Poster Title – Use Strictly the Minimum Number of Words</a:t>
            </a:r>
          </a:p>
          <a:p>
            <a:r>
              <a:rPr lang="en-US" altLang="en-US" sz="5347"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5347" dirty="0" err="1">
                <a:solidFill>
                  <a:srgbClr val="4F2C1D"/>
                </a:solidFill>
                <a:latin typeface="Arial" panose="020B0604020202020204" pitchFamily="34" charset="0"/>
                <a:cs typeface="Arial" panose="020B0604020202020204" pitchFamily="34" charset="0"/>
              </a:rPr>
              <a:t>colours</a:t>
            </a:r>
            <a:r>
              <a:rPr lang="en-US" altLang="en-US" sz="5347"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883475" y="20817457"/>
            <a:ext cx="21382373" cy="134671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14285" tIns="214285" rIns="214285" bIns="214285"/>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500" b="1" dirty="0">
                <a:latin typeface="Arial" panose="020B0604020202020204" pitchFamily="34" charset="0"/>
                <a:cs typeface="Arial" panose="020B0604020202020204" pitchFamily="34" charset="0"/>
              </a:rPr>
              <a:t>ACKNOWLEDGEMENTS</a:t>
            </a:r>
          </a:p>
          <a:p>
            <a:pPr>
              <a:spcBef>
                <a:spcPct val="50000"/>
              </a:spcBef>
            </a:pPr>
            <a:r>
              <a:rPr lang="en-AU" altLang="en-US" sz="2000" dirty="0">
                <a:latin typeface="Arial" panose="020B0604020202020204" pitchFamily="34" charset="0"/>
                <a:cs typeface="Arial" panose="020B0604020202020204" pitchFamily="34" charset="0"/>
              </a:rPr>
              <a:t>Just highlight this text and replace with your own text. Replace this with your text. </a:t>
            </a:r>
            <a:endParaRPr lang="en-US" altLang="en-US" sz="2000" b="1" dirty="0">
              <a:solidFill>
                <a:srgbClr val="CC3300"/>
              </a:solidFill>
              <a:latin typeface="Arial" panose="020B0604020202020204" pitchFamily="34" charset="0"/>
              <a:cs typeface="Arial" panose="020B0604020202020204" pitchFamily="34" charset="0"/>
            </a:endParaRPr>
          </a:p>
        </p:txBody>
      </p:sp>
      <p:sp>
        <p:nvSpPr>
          <p:cNvPr id="7" name="Rectangle 1058"/>
          <p:cNvSpPr>
            <a:spLocks noChangeArrowheads="1"/>
          </p:cNvSpPr>
          <p:nvPr/>
        </p:nvSpPr>
        <p:spPr bwMode="auto">
          <a:xfrm>
            <a:off x="28855223" y="6870834"/>
            <a:ext cx="8718590" cy="328450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14285" tIns="214285" rIns="214285" bIns="214285"/>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500" b="1" dirty="0">
                <a:latin typeface="Arial" panose="020B0604020202020204" pitchFamily="34" charset="0"/>
                <a:cs typeface="Arial" panose="020B0604020202020204" pitchFamily="34" charset="0"/>
              </a:rPr>
              <a:t>CONCLUSION</a:t>
            </a:r>
          </a:p>
          <a:p>
            <a:pPr>
              <a:spcBef>
                <a:spcPct val="50000"/>
              </a:spcBef>
            </a:pPr>
            <a:r>
              <a:rPr lang="en-AU" altLang="en-US" sz="1800" dirty="0">
                <a:latin typeface="Arial" panose="020B0604020202020204" pitchFamily="34" charset="0"/>
                <a:cs typeface="Arial" panose="020B0604020202020204" pitchFamily="34" charset="0"/>
              </a:rPr>
              <a:t>For more information on poster design, scanning and digital photography, and image / file size, contact: </a:t>
            </a:r>
          </a:p>
          <a:p>
            <a:pPr>
              <a:spcBef>
                <a:spcPct val="50000"/>
              </a:spcBef>
            </a:pPr>
            <a:r>
              <a:rPr lang="en-AU" altLang="en-US" sz="1800" b="1" dirty="0">
                <a:solidFill>
                  <a:srgbClr val="4F2C1D"/>
                </a:solidFill>
                <a:latin typeface="Arial" panose="020B0604020202020204" pitchFamily="34" charset="0"/>
                <a:cs typeface="Arial" panose="020B0604020202020204" pitchFamily="34" charset="0"/>
              </a:rPr>
              <a:t>Information Services &amp; Technology</a:t>
            </a:r>
          </a:p>
          <a:p>
            <a:pPr>
              <a:spcBef>
                <a:spcPct val="50000"/>
              </a:spcBef>
            </a:pPr>
            <a:r>
              <a:rPr lang="en-AU" altLang="en-US" sz="1800" b="1" dirty="0">
                <a:solidFill>
                  <a:srgbClr val="4F2C1D"/>
                </a:solidFill>
                <a:latin typeface="Arial" panose="020B0604020202020204" pitchFamily="34" charset="0"/>
                <a:cs typeface="Arial" panose="020B0604020202020204" pitchFamily="34" charset="0"/>
              </a:rPr>
              <a:t>S206 Medical Services Building 750 </a:t>
            </a:r>
            <a:r>
              <a:rPr lang="en-AU" altLang="en-US" sz="1800" b="1" dirty="0" err="1">
                <a:solidFill>
                  <a:srgbClr val="4F2C1D"/>
                </a:solidFill>
                <a:latin typeface="Arial" panose="020B0604020202020204" pitchFamily="34" charset="0"/>
                <a:cs typeface="Arial" panose="020B0604020202020204" pitchFamily="34" charset="0"/>
              </a:rPr>
              <a:t>Bannatyne</a:t>
            </a:r>
            <a:r>
              <a:rPr lang="en-AU" altLang="en-US" sz="1800" b="1" dirty="0">
                <a:solidFill>
                  <a:srgbClr val="4F2C1D"/>
                </a:solidFill>
                <a:latin typeface="Arial" panose="020B0604020202020204" pitchFamily="34" charset="0"/>
                <a:cs typeface="Arial" panose="020B0604020202020204" pitchFamily="34" charset="0"/>
              </a:rPr>
              <a:t> Ave.</a:t>
            </a:r>
          </a:p>
          <a:p>
            <a:pPr>
              <a:spcBef>
                <a:spcPct val="50000"/>
              </a:spcBef>
            </a:pPr>
            <a:r>
              <a:rPr lang="en-AU" altLang="en-US" sz="1800" b="1" dirty="0">
                <a:solidFill>
                  <a:srgbClr val="4F2C1D"/>
                </a:solidFill>
                <a:latin typeface="Arial" panose="020B0604020202020204" pitchFamily="34" charset="0"/>
                <a:cs typeface="Arial" panose="020B0604020202020204" pitchFamily="34" charset="0"/>
              </a:rPr>
              <a:t>Winnipeg, Manitoba R3E 0W3</a:t>
            </a:r>
          </a:p>
          <a:p>
            <a:pPr>
              <a:spcBef>
                <a:spcPct val="50000"/>
              </a:spcBef>
            </a:pPr>
            <a:r>
              <a:rPr lang="en-AU" altLang="en-US" sz="1800" b="1" dirty="0">
                <a:solidFill>
                  <a:srgbClr val="4F2C1D"/>
                </a:solidFill>
                <a:latin typeface="Arial" panose="020B0604020202020204" pitchFamily="34" charset="0"/>
                <a:cs typeface="Arial" panose="020B0604020202020204" pitchFamily="34" charset="0"/>
              </a:rPr>
              <a:t>Tel. 204-789-3748</a:t>
            </a:r>
          </a:p>
        </p:txBody>
      </p:sp>
      <p:sp>
        <p:nvSpPr>
          <p:cNvPr id="8" name="Rectangle 1057"/>
          <p:cNvSpPr>
            <a:spLocks noChangeArrowheads="1"/>
          </p:cNvSpPr>
          <p:nvPr/>
        </p:nvSpPr>
        <p:spPr bwMode="auto">
          <a:xfrm>
            <a:off x="903634" y="12053480"/>
            <a:ext cx="8718591" cy="818647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14285" tIns="214285" rIns="214285" bIns="214285"/>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500" b="1" dirty="0">
                <a:latin typeface="Arial" panose="020B0604020202020204" pitchFamily="34" charset="0"/>
                <a:cs typeface="Arial" panose="020B0604020202020204" pitchFamily="34" charset="0"/>
              </a:rPr>
              <a:t>AIM</a:t>
            </a:r>
          </a:p>
          <a:p>
            <a:pPr>
              <a:spcBef>
                <a:spcPct val="20000"/>
              </a:spcBef>
            </a:pPr>
            <a:r>
              <a:rPr lang="en-AU" altLang="en-US" sz="2200" b="1" dirty="0">
                <a:solidFill>
                  <a:srgbClr val="4F2C1D"/>
                </a:solidFill>
                <a:latin typeface="Arial" panose="020B0604020202020204" pitchFamily="34" charset="0"/>
                <a:cs typeface="Arial" panose="020B0604020202020204" pitchFamily="34" charset="0"/>
              </a:rPr>
              <a:t>How to use this poster template</a:t>
            </a:r>
          </a:p>
          <a:p>
            <a:pPr>
              <a:spcBef>
                <a:spcPct val="40000"/>
              </a:spcBef>
            </a:pPr>
            <a:r>
              <a:rPr lang="en-AU" altLang="en-US" sz="2200"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40000"/>
              </a:spcBef>
            </a:pPr>
            <a:r>
              <a:rPr lang="en-AU" altLang="en-US" sz="2200" dirty="0">
                <a:latin typeface="Arial" panose="020B0604020202020204" pitchFamily="34" charset="0"/>
                <a:cs typeface="Arial" panose="020B0604020202020204" pitchFamily="34" charset="0"/>
              </a:rPr>
              <a:t>Please stick to Arial in various weights (italic, regular, bold) and sizes to remain consistent with the new UM brand. For more information, please see the UM brand guidelines. </a:t>
            </a:r>
          </a:p>
          <a:p>
            <a:pPr>
              <a:spcBef>
                <a:spcPct val="40000"/>
              </a:spcBef>
            </a:pPr>
            <a:r>
              <a:rPr lang="en-AU" altLang="en-US" sz="2200" dirty="0">
                <a:latin typeface="Arial" panose="020B0604020202020204" pitchFamily="34" charset="0"/>
                <a:cs typeface="Arial" panose="020B0604020202020204" pitchFamily="34" charset="0"/>
              </a:rPr>
              <a:t>The body text / font size should be between 24 and 32 points. Arial font. The title colour above is the Medicine colour.</a:t>
            </a:r>
          </a:p>
          <a:p>
            <a:pPr>
              <a:spcBef>
                <a:spcPct val="40000"/>
              </a:spcBef>
            </a:pPr>
            <a:r>
              <a:rPr lang="en-AU" altLang="en-US" sz="2200" dirty="0">
                <a:latin typeface="Arial" panose="020B0604020202020204" pitchFamily="34" charset="0"/>
                <a:cs typeface="Arial" panose="020B0604020202020204" pitchFamily="34" charset="0"/>
              </a:rPr>
              <a:t>Keep body text left-aligned, do </a:t>
            </a:r>
            <a:r>
              <a:rPr lang="en-AU" altLang="en-US" sz="2200" b="1" dirty="0">
                <a:latin typeface="Arial" panose="020B0604020202020204" pitchFamily="34" charset="0"/>
                <a:cs typeface="Arial" panose="020B0604020202020204" pitchFamily="34" charset="0"/>
              </a:rPr>
              <a:t>not</a:t>
            </a:r>
            <a:r>
              <a:rPr lang="en-AU" altLang="en-US" sz="2200" dirty="0">
                <a:latin typeface="Arial" panose="020B0604020202020204" pitchFamily="34" charset="0"/>
                <a:cs typeface="Arial" panose="020B0604020202020204" pitchFamily="34" charset="0"/>
              </a:rPr>
              <a:t> justify text.</a:t>
            </a:r>
          </a:p>
          <a:p>
            <a:pPr>
              <a:spcBef>
                <a:spcPct val="40000"/>
              </a:spcBef>
            </a:pPr>
            <a:r>
              <a:rPr lang="en-AU" altLang="en-US" sz="2200" dirty="0">
                <a:latin typeface="Arial" panose="020B0604020202020204" pitchFamily="34" charset="0"/>
                <a:cs typeface="Arial" panose="020B0604020202020204" pitchFamily="34" charset="0"/>
              </a:rPr>
              <a:t>Please maintain even border of whitespace along edges.</a:t>
            </a:r>
          </a:p>
          <a:p>
            <a:pPr>
              <a:spcBef>
                <a:spcPct val="40000"/>
              </a:spcBef>
            </a:pPr>
            <a:r>
              <a:rPr lang="en-AU" altLang="en-US" sz="2200" dirty="0">
                <a:latin typeface="Arial" panose="020B0604020202020204" pitchFamily="34" charset="0"/>
                <a:cs typeface="Arial" panose="020B0604020202020204" pitchFamily="34" charset="0"/>
              </a:rPr>
              <a:t>Use the line separator if desired. Keep the same blue colour as the title.</a:t>
            </a:r>
          </a:p>
          <a:p>
            <a:pPr>
              <a:spcBef>
                <a:spcPct val="40000"/>
              </a:spcBef>
            </a:pPr>
            <a:r>
              <a:rPr lang="en-AU" altLang="en-US" sz="2200" dirty="0">
                <a:latin typeface="Arial" panose="020B0604020202020204" pitchFamily="34" charset="0"/>
                <a:cs typeface="Arial" panose="020B0604020202020204" pitchFamily="34" charset="0"/>
              </a:rPr>
              <a:t>The Rady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r>
              <a:rPr lang="en-AU" altLang="en-US" sz="1944" dirty="0">
                <a:latin typeface="Arial" panose="020B0604020202020204" pitchFamily="34" charset="0"/>
                <a:cs typeface="Arial" panose="020B0604020202020204" pitchFamily="34" charset="0"/>
              </a:rPr>
              <a:t>.</a:t>
            </a:r>
          </a:p>
        </p:txBody>
      </p:sp>
      <p:sp>
        <p:nvSpPr>
          <p:cNvPr id="9" name="Rectangle 1053"/>
          <p:cNvSpPr>
            <a:spLocks noChangeArrowheads="1"/>
          </p:cNvSpPr>
          <p:nvPr/>
        </p:nvSpPr>
        <p:spPr bwMode="auto">
          <a:xfrm>
            <a:off x="936396" y="6745906"/>
            <a:ext cx="8718591" cy="539828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14285" tIns="214285" rIns="214285" bIns="214285"/>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500" b="1" dirty="0">
                <a:latin typeface="Arial" panose="020B0604020202020204" pitchFamily="34" charset="0"/>
                <a:cs typeface="Arial" panose="020B0604020202020204" pitchFamily="34" charset="0"/>
              </a:rPr>
              <a:t>INTRODUCTION</a:t>
            </a:r>
          </a:p>
          <a:p>
            <a:pPr>
              <a:spcBef>
                <a:spcPct val="50000"/>
              </a:spcBef>
            </a:pPr>
            <a:r>
              <a:rPr lang="en-AU" altLang="en-US" sz="2200"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sz="2200" dirty="0" err="1">
                <a:latin typeface="Arial" panose="020B0604020202020204" pitchFamily="34" charset="0"/>
                <a:cs typeface="Arial" panose="020B0604020202020204" pitchFamily="34" charset="0"/>
              </a:rPr>
              <a:t>eg</a:t>
            </a:r>
            <a:r>
              <a:rPr lang="en-AU" altLang="en-US" sz="2200" dirty="0">
                <a:latin typeface="Arial" panose="020B0604020202020204" pitchFamily="34" charset="0"/>
                <a:cs typeface="Arial" panose="020B0604020202020204" pitchFamily="34" charset="0"/>
              </a:rPr>
              <a:t>. maximum poster size; landscape, portrait or square.</a:t>
            </a:r>
          </a:p>
          <a:p>
            <a:pPr>
              <a:spcBef>
                <a:spcPct val="50000"/>
              </a:spcBef>
            </a:pPr>
            <a:r>
              <a:rPr lang="en-AU" altLang="en-US" sz="2200" dirty="0">
                <a:latin typeface="Arial" panose="020B0604020202020204" pitchFamily="34" charset="0"/>
                <a:cs typeface="Arial" panose="020B0604020202020204" pitchFamily="34" charset="0"/>
              </a:rPr>
              <a:t>The page size of this poster template is A0 (84x119cm), landscape (horizontal) format. Do not change this page size, MIU can scale-to-fit a smaller or larger size, when printing. If you need a different shape start with either a portrait (vertical) or a square poster template. </a:t>
            </a:r>
          </a:p>
          <a:p>
            <a:pPr>
              <a:spcBef>
                <a:spcPct val="50000"/>
              </a:spcBef>
            </a:pPr>
            <a:r>
              <a:rPr lang="en-AU" altLang="en-US" sz="2200"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sz="2200" dirty="0" err="1">
                <a:latin typeface="Arial" panose="020B0604020202020204" pitchFamily="34" charset="0"/>
                <a:cs typeface="Arial" panose="020B0604020202020204" pitchFamily="34" charset="0"/>
              </a:rPr>
              <a:t>eg</a:t>
            </a:r>
            <a:r>
              <a:rPr lang="en-AU" altLang="en-US" sz="2200" dirty="0">
                <a:latin typeface="Arial" panose="020B0604020202020204" pitchFamily="34" charset="0"/>
                <a:cs typeface="Arial" panose="020B0604020202020204" pitchFamily="34" charset="0"/>
              </a:rPr>
              <a:t>. 8ftx4ft in the USA). Do not make your poster bigger than necessary just to fill that given size.</a:t>
            </a:r>
            <a:endParaRPr lang="en-US" altLang="en-US" sz="2200"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10196429" y="6726468"/>
            <a:ext cx="8718591" cy="1360420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14285" tIns="214285" rIns="214285" bIns="214285"/>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500" b="1" dirty="0">
                <a:latin typeface="Arial" panose="020B0604020202020204" pitchFamily="34" charset="0"/>
                <a:cs typeface="Arial" panose="020B0604020202020204" pitchFamily="34" charset="0"/>
              </a:rPr>
              <a:t>METHOD</a:t>
            </a:r>
          </a:p>
          <a:p>
            <a:pPr>
              <a:spcBef>
                <a:spcPct val="50000"/>
              </a:spcBef>
              <a:buSzPct val="60000"/>
              <a:buFont typeface="Monotype Sorts" pitchFamily="2" charset="2"/>
              <a:buNone/>
            </a:pPr>
            <a:r>
              <a:rPr lang="en-AU" altLang="en-US" sz="2200"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sz="2200" dirty="0">
                <a:latin typeface="Arial" panose="020B0604020202020204" pitchFamily="34" charset="0"/>
                <a:cs typeface="Arial" panose="020B0604020202020204" pitchFamily="34" charset="0"/>
              </a:rPr>
              <a:t>Re-write your paper into poster format </a:t>
            </a:r>
            <a:r>
              <a:rPr lang="en-AU" altLang="en-US" sz="2200" dirty="0" err="1">
                <a:latin typeface="Arial" panose="020B0604020202020204" pitchFamily="34" charset="0"/>
                <a:cs typeface="Arial" panose="020B0604020202020204" pitchFamily="34" charset="0"/>
              </a:rPr>
              <a:t>ie</a:t>
            </a:r>
            <a:r>
              <a:rPr lang="en-AU" altLang="en-US" sz="2200" dirty="0">
                <a:latin typeface="Arial" panose="020B0604020202020204" pitchFamily="34" charset="0"/>
                <a:cs typeface="Arial" panose="020B0604020202020204" pitchFamily="34" charset="0"/>
              </a:rPr>
              <a:t>.</a:t>
            </a:r>
            <a:br>
              <a:rPr lang="en-AU" altLang="en-US" sz="2200" dirty="0">
                <a:latin typeface="Arial" panose="020B0604020202020204" pitchFamily="34" charset="0"/>
                <a:cs typeface="Arial" panose="020B0604020202020204" pitchFamily="34" charset="0"/>
              </a:rPr>
            </a:br>
            <a:r>
              <a:rPr lang="en-AU" altLang="en-US" sz="2200" dirty="0">
                <a:latin typeface="Arial" panose="020B0604020202020204" pitchFamily="34" charset="0"/>
                <a:cs typeface="Arial" panose="020B0604020202020204" pitchFamily="34" charset="0"/>
              </a:rPr>
              <a:t>Simplify everything, avoid data overkill.</a:t>
            </a:r>
          </a:p>
          <a:p>
            <a:pPr>
              <a:spcBef>
                <a:spcPct val="50000"/>
              </a:spcBef>
              <a:buFont typeface="Wingdings" panose="05000000000000000000" pitchFamily="2" charset="2"/>
              <a:buChar char="§"/>
            </a:pPr>
            <a:r>
              <a:rPr lang="en-AU" altLang="en-US" sz="2200"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sz="2200" dirty="0">
                <a:latin typeface="Arial" panose="020B0604020202020204" pitchFamily="34" charset="0"/>
                <a:cs typeface="Arial" panose="020B0604020202020204" pitchFamily="34" charset="0"/>
              </a:rPr>
              <a:t>Never do whole sentences in capitals or underline to stress your point, use </a:t>
            </a:r>
            <a:r>
              <a:rPr lang="en-AU" altLang="en-US" sz="2200" b="1" dirty="0">
                <a:latin typeface="Arial" panose="020B0604020202020204" pitchFamily="34" charset="0"/>
                <a:cs typeface="Arial" panose="020B0604020202020204" pitchFamily="34" charset="0"/>
              </a:rPr>
              <a:t>bold</a:t>
            </a:r>
            <a:r>
              <a:rPr lang="en-AU" altLang="en-US" sz="2200"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sz="2200"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sz="2200"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sz="2200" dirty="0">
                <a:latin typeface="Arial" panose="020B0604020202020204" pitchFamily="34" charset="0"/>
                <a:cs typeface="Arial" panose="020B0604020202020204" pitchFamily="34" charset="0"/>
              </a:rPr>
              <a:t>Spell check and get someone else to proof-read.</a:t>
            </a:r>
            <a:endParaRPr lang="en-US" altLang="en-US" sz="2200"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19592603" y="6726468"/>
            <a:ext cx="8718591" cy="14276877"/>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214285" tIns="214285" rIns="214285" bIns="214285"/>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500" b="1" dirty="0">
                <a:latin typeface="Arial" panose="020B0604020202020204" pitchFamily="34" charset="0"/>
                <a:cs typeface="Arial" panose="020B0604020202020204" pitchFamily="34" charset="0"/>
              </a:rPr>
              <a:t>RESULTS</a:t>
            </a:r>
          </a:p>
          <a:p>
            <a:pPr>
              <a:spcBef>
                <a:spcPct val="50000"/>
              </a:spcBef>
            </a:pPr>
            <a:r>
              <a:rPr lang="en-AU" altLang="en-US" sz="2200" b="1" dirty="0">
                <a:solidFill>
                  <a:srgbClr val="4F2C1D"/>
                </a:solidFill>
                <a:latin typeface="Arial" panose="020B0604020202020204" pitchFamily="34" charset="0"/>
                <a:cs typeface="Arial" panose="020B0604020202020204" pitchFamily="34" charset="0"/>
              </a:rPr>
              <a:t>Importing / inserting files</a:t>
            </a:r>
          </a:p>
          <a:p>
            <a:pPr>
              <a:spcBef>
                <a:spcPct val="50000"/>
              </a:spcBef>
            </a:pPr>
            <a:r>
              <a:rPr lang="en-AU" altLang="en-US" sz="2200" dirty="0">
                <a:latin typeface="Arial" panose="020B0604020202020204" pitchFamily="34" charset="0"/>
                <a:cs typeface="Arial" panose="020B0604020202020204" pitchFamily="34" charset="0"/>
              </a:rPr>
              <a:t>Images such as photographs, graphs, diagrams, logos, </a:t>
            </a:r>
            <a:r>
              <a:rPr lang="en-AU" altLang="en-US" sz="2200" dirty="0" err="1">
                <a:latin typeface="Arial" panose="020B0604020202020204" pitchFamily="34" charset="0"/>
                <a:cs typeface="Arial" panose="020B0604020202020204" pitchFamily="34" charset="0"/>
              </a:rPr>
              <a:t>etc</a:t>
            </a:r>
            <a:r>
              <a:rPr lang="en-AU" altLang="en-US" sz="2200" dirty="0">
                <a:latin typeface="Arial" panose="020B0604020202020204" pitchFamily="34" charset="0"/>
                <a:cs typeface="Arial" panose="020B0604020202020204" pitchFamily="34" charset="0"/>
              </a:rPr>
              <a:t>, can be added to the poster.</a:t>
            </a:r>
          </a:p>
          <a:p>
            <a:pPr>
              <a:spcBef>
                <a:spcPct val="50000"/>
              </a:spcBef>
            </a:pPr>
            <a:r>
              <a:rPr lang="en-AU" altLang="en-US" sz="2200"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ct val="50000"/>
              </a:spcBef>
            </a:pPr>
            <a:r>
              <a:rPr lang="en-AU" altLang="en-US" sz="2200" dirty="0">
                <a:latin typeface="Arial" panose="020B0604020202020204" pitchFamily="34" charset="0"/>
                <a:cs typeface="Arial" panose="020B0604020202020204" pitchFamily="34" charset="0"/>
              </a:rPr>
              <a:t>The best type of image files to insert are JPEG or TIFF, JPEG is the preferred format.</a:t>
            </a:r>
          </a:p>
          <a:p>
            <a:pPr>
              <a:spcBef>
                <a:spcPct val="50000"/>
              </a:spcBef>
            </a:pPr>
            <a:r>
              <a:rPr lang="en-AU" altLang="en-US" sz="2200" b="1" dirty="0">
                <a:latin typeface="Arial" panose="020B0604020202020204" pitchFamily="34" charset="0"/>
                <a:cs typeface="Arial" panose="020B0604020202020204" pitchFamily="34" charset="0"/>
              </a:rPr>
              <a:t>Be aware</a:t>
            </a:r>
            <a:r>
              <a:rPr lang="en-AU" altLang="en-US" sz="2200" dirty="0">
                <a:latin typeface="Arial" panose="020B0604020202020204" pitchFamily="34" charset="0"/>
                <a:cs typeface="Arial" panose="020B0604020202020204" pitchFamily="34" charset="0"/>
              </a:rPr>
              <a:t> of the image size you are importing. The average colour photo (13 x 18cm at 180dpi) would be about 3Mb (1Mb for B/W greyscale). Call MIU if unsure.</a:t>
            </a:r>
          </a:p>
          <a:p>
            <a:pPr>
              <a:spcBef>
                <a:spcPct val="50000"/>
              </a:spcBef>
            </a:pPr>
            <a:r>
              <a:rPr lang="en-AU" altLang="en-US" sz="2200" dirty="0">
                <a:latin typeface="Arial" panose="020B0604020202020204" pitchFamily="34" charset="0"/>
                <a:cs typeface="Arial" panose="020B0604020202020204" pitchFamily="34" charset="0"/>
              </a:rPr>
              <a:t>Do </a:t>
            </a:r>
            <a:r>
              <a:rPr lang="en-AU" altLang="en-US" sz="2200" b="1" dirty="0">
                <a:latin typeface="Arial" panose="020B0604020202020204" pitchFamily="34" charset="0"/>
                <a:cs typeface="Arial" panose="020B0604020202020204" pitchFamily="34" charset="0"/>
              </a:rPr>
              <a:t>not </a:t>
            </a:r>
            <a:r>
              <a:rPr lang="en-AU" altLang="en-US" sz="2200" dirty="0">
                <a:latin typeface="Arial" panose="020B0604020202020204" pitchFamily="34" charset="0"/>
                <a:cs typeface="Arial" panose="020B0604020202020204" pitchFamily="34" charset="0"/>
              </a:rPr>
              <a:t>use images from the web.</a:t>
            </a:r>
          </a:p>
          <a:p>
            <a:pPr>
              <a:spcBef>
                <a:spcPct val="50000"/>
              </a:spcBef>
            </a:pPr>
            <a:r>
              <a:rPr lang="en-AU" altLang="en-US" sz="2200" b="1" dirty="0">
                <a:solidFill>
                  <a:srgbClr val="4F2C1D"/>
                </a:solidFill>
                <a:latin typeface="Arial" panose="020B0604020202020204" pitchFamily="34" charset="0"/>
                <a:cs typeface="Arial" panose="020B0604020202020204" pitchFamily="34" charset="0"/>
              </a:rPr>
              <a:t>Notes about graphs</a:t>
            </a:r>
          </a:p>
          <a:p>
            <a:pPr>
              <a:spcBef>
                <a:spcPct val="50000"/>
              </a:spcBef>
            </a:pPr>
            <a:r>
              <a:rPr lang="en-AU" altLang="en-US" sz="2200" dirty="0">
                <a:latin typeface="Arial" panose="020B0604020202020204" pitchFamily="34" charset="0"/>
                <a:cs typeface="Arial" panose="020B0604020202020204" pitchFamily="34" charset="0"/>
              </a:rPr>
              <a:t>For simple graphs use MS Excel, or do the graph directly in PowerPoint.</a:t>
            </a:r>
          </a:p>
          <a:p>
            <a:pPr>
              <a:spcBef>
                <a:spcPct val="50000"/>
              </a:spcBef>
            </a:pPr>
            <a:r>
              <a:rPr lang="en-AU" altLang="en-US" sz="2200" dirty="0">
                <a:latin typeface="Arial" panose="020B0604020202020204" pitchFamily="34" charset="0"/>
                <a:cs typeface="Arial" panose="020B0604020202020204" pitchFamily="34" charset="0"/>
              </a:rPr>
              <a:t>Graphs done in a scientific graphing programs (</a:t>
            </a:r>
            <a:r>
              <a:rPr lang="en-AU" altLang="en-US" sz="2200" dirty="0" err="1">
                <a:latin typeface="Arial" panose="020B0604020202020204" pitchFamily="34" charset="0"/>
                <a:cs typeface="Arial" panose="020B0604020202020204" pitchFamily="34" charset="0"/>
              </a:rPr>
              <a:t>eg.</a:t>
            </a:r>
            <a:r>
              <a:rPr lang="en-AU" altLang="en-US" sz="2200" dirty="0">
                <a:latin typeface="Arial" panose="020B0604020202020204" pitchFamily="34" charset="0"/>
                <a:cs typeface="Arial" panose="020B0604020202020204" pitchFamily="34" charset="0"/>
              </a:rPr>
              <a:t> Sigma Plot, Prism, SPSS, </a:t>
            </a:r>
            <a:r>
              <a:rPr lang="en-AU" altLang="en-US" sz="2200" dirty="0" err="1">
                <a:latin typeface="Arial" panose="020B0604020202020204" pitchFamily="34" charset="0"/>
                <a:cs typeface="Arial" panose="020B0604020202020204" pitchFamily="34" charset="0"/>
              </a:rPr>
              <a:t>Statistica</a:t>
            </a:r>
            <a:r>
              <a:rPr lang="en-AU" altLang="en-US" sz="2200" dirty="0">
                <a:latin typeface="Arial" panose="020B0604020202020204" pitchFamily="34" charset="0"/>
                <a:cs typeface="Arial" panose="020B0604020202020204" pitchFamily="34" charset="0"/>
              </a:rPr>
              <a:t>) should be saved as JPEG or TIFF if possible. For more information call Wayne Foster IST </a:t>
            </a:r>
            <a:r>
              <a:rPr lang="en-AU" altLang="en-US" sz="2200" dirty="0" err="1">
                <a:latin typeface="Arial" panose="020B0604020202020204" pitchFamily="34" charset="0"/>
                <a:cs typeface="Arial" panose="020B0604020202020204" pitchFamily="34" charset="0"/>
              </a:rPr>
              <a:t>Bannatyne</a:t>
            </a:r>
            <a:r>
              <a:rPr lang="en-AU" altLang="en-US" sz="2200" dirty="0">
                <a:latin typeface="Arial" panose="020B0604020202020204" pitchFamily="34" charset="0"/>
                <a:cs typeface="Arial" panose="020B0604020202020204" pitchFamily="34" charset="0"/>
              </a:rPr>
              <a:t> campus.</a:t>
            </a:r>
            <a:endParaRPr lang="en-AU" altLang="en-US" sz="2200" b="1" dirty="0">
              <a:solidFill>
                <a:srgbClr val="CC3300"/>
              </a:solidFill>
              <a:latin typeface="Arial" panose="020B0604020202020204" pitchFamily="34" charset="0"/>
              <a:cs typeface="Arial" panose="020B0604020202020204" pitchFamily="34" charset="0"/>
            </a:endParaRPr>
          </a:p>
          <a:p>
            <a:pPr>
              <a:spcBef>
                <a:spcPct val="50000"/>
              </a:spcBef>
            </a:pPr>
            <a:r>
              <a:rPr lang="en-AU" altLang="en-US" sz="2200" b="1" dirty="0">
                <a:solidFill>
                  <a:srgbClr val="4F2C1D"/>
                </a:solidFill>
                <a:latin typeface="Arial" panose="020B0604020202020204" pitchFamily="34" charset="0"/>
              </a:rPr>
              <a:t>Printing and Laminating</a:t>
            </a:r>
          </a:p>
          <a:p>
            <a:pPr>
              <a:spcBef>
                <a:spcPct val="50000"/>
              </a:spcBef>
            </a:pPr>
            <a:r>
              <a:rPr lang="en-AU" altLang="en-US" sz="2200" dirty="0">
                <a:latin typeface="Arial" panose="020B0604020202020204" pitchFamily="34" charset="0"/>
              </a:rPr>
              <a:t>Once you have completed your poster, bring it down to IST  for printing. We will produce a 11x17 inch size draft print for you to check and proof read. The final poster will then be printed and laminated. </a:t>
            </a:r>
          </a:p>
          <a:p>
            <a:pPr>
              <a:spcBef>
                <a:spcPct val="50000"/>
              </a:spcBef>
            </a:pPr>
            <a:r>
              <a:rPr lang="en-AU" altLang="en-US" sz="2200" dirty="0">
                <a:latin typeface="Arial" panose="020B0604020202020204" pitchFamily="34" charset="0"/>
              </a:rPr>
              <a:t>Note: Do not leave your poster until the last minute. Allow at least 5 working days before you need to use it. Simply highlight this text and replace.</a:t>
            </a:r>
          </a:p>
          <a:p>
            <a:pPr>
              <a:spcBef>
                <a:spcPct val="50000"/>
              </a:spcBef>
            </a:pPr>
            <a:r>
              <a:rPr lang="en-AU" altLang="en-US" sz="2200" b="1" dirty="0">
                <a:solidFill>
                  <a:srgbClr val="4F2C1D"/>
                </a:solidFill>
                <a:latin typeface="Arial" panose="020B0604020202020204" pitchFamily="34" charset="0"/>
              </a:rPr>
              <a:t>Cost</a:t>
            </a:r>
          </a:p>
          <a:p>
            <a:pPr>
              <a:spcBef>
                <a:spcPct val="50000"/>
              </a:spcBef>
            </a:pPr>
            <a:r>
              <a:rPr lang="en-AU" altLang="en-US" sz="2200" dirty="0">
                <a:solidFill>
                  <a:srgbClr val="000000"/>
                </a:solidFill>
                <a:latin typeface="Arial" panose="020B0604020202020204" pitchFamily="34" charset="0"/>
                <a:cs typeface="Arial" panose="020B0604020202020204" pitchFamily="34" charset="0"/>
              </a:rPr>
              <a:t>For poster-printing and laminating charges: </a:t>
            </a:r>
            <a:r>
              <a:rPr lang="en-US" altLang="en-US" sz="2200" dirty="0">
                <a:solidFill>
                  <a:srgbClr val="000000"/>
                </a:solidFill>
                <a:latin typeface="Arial" panose="020B0604020202020204" pitchFamily="34" charset="0"/>
                <a:cs typeface="Arial" panose="020B0604020202020204" pitchFamily="34" charset="0"/>
              </a:rPr>
              <a:t>Both the Fort Garry and </a:t>
            </a:r>
            <a:r>
              <a:rPr lang="en-US" altLang="en-US" sz="2200" dirty="0" err="1">
                <a:solidFill>
                  <a:srgbClr val="000000"/>
                </a:solidFill>
                <a:latin typeface="Arial" panose="020B0604020202020204" pitchFamily="34" charset="0"/>
                <a:cs typeface="Arial" panose="020B0604020202020204" pitchFamily="34" charset="0"/>
              </a:rPr>
              <a:t>Bannatyne</a:t>
            </a:r>
            <a:r>
              <a:rPr lang="en-US" altLang="en-US" sz="2200" dirty="0">
                <a:solidFill>
                  <a:srgbClr val="000000"/>
                </a:solidFill>
                <a:latin typeface="Arial" panose="020B0604020202020204" pitchFamily="34" charset="0"/>
                <a:cs typeface="Arial" panose="020B0604020202020204" pitchFamily="34" charset="0"/>
              </a:rPr>
              <a:t> Campuses offer poster printing services: </a:t>
            </a:r>
            <a:r>
              <a:rPr lang="en-US" altLang="en-US" sz="2200" dirty="0">
                <a:solidFill>
                  <a:srgbClr val="000000"/>
                </a:solidFill>
                <a:latin typeface="Arial" panose="020B0604020202020204" pitchFamily="34" charset="0"/>
                <a:cs typeface="Arial" panose="020B0604020202020204" pitchFamily="34" charset="0"/>
                <a:hlinkClick r:id="rId2"/>
              </a:rPr>
              <a:t>http://umanitoba.ca/ist/production/</a:t>
            </a:r>
            <a:r>
              <a:rPr lang="en-US" altLang="en-US" sz="2200" dirty="0">
                <a:solidFill>
                  <a:srgbClr val="000000"/>
                </a:solidFill>
                <a:latin typeface="Arial" panose="020B0604020202020204" pitchFamily="34" charset="0"/>
                <a:cs typeface="Arial" panose="020B0604020202020204" pitchFamily="34" charset="0"/>
              </a:rPr>
              <a:t>  </a:t>
            </a:r>
            <a:endParaRPr lang="en-AU" altLang="en-US" sz="2200"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1905"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1905" dirty="0">
              <a:latin typeface="Arial" panose="020B0604020202020204" pitchFamily="34" charset="0"/>
            </a:endParaRPr>
          </a:p>
          <a:p>
            <a:pPr>
              <a:spcBef>
                <a:spcPct val="50000"/>
              </a:spcBef>
            </a:pPr>
            <a:endParaRPr lang="en-US" altLang="en-US" sz="1905" dirty="0">
              <a:latin typeface="Arial" panose="020B0604020202020204" pitchFamily="34" charset="0"/>
            </a:endParaRPr>
          </a:p>
          <a:p>
            <a:pPr>
              <a:spcBef>
                <a:spcPct val="50000"/>
              </a:spcBef>
            </a:pPr>
            <a:endParaRPr lang="en-US" altLang="en-US" sz="1905"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913547" y="5194781"/>
            <a:ext cx="24765000" cy="14816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14285" tIns="214285" rIns="214285" bIns="214285"/>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3334" b="1" dirty="0">
                <a:latin typeface="Arial" panose="020B0604020202020204" pitchFamily="34" charset="0"/>
              </a:rPr>
              <a:t>Author’s Name/s Goes Here, Author’s Name/s Goes Here, Author’s Name/s Goes Here</a:t>
            </a:r>
          </a:p>
          <a:p>
            <a:pPr>
              <a:spcBef>
                <a:spcPct val="20000"/>
              </a:spcBef>
            </a:pPr>
            <a:r>
              <a:rPr lang="en-GB" altLang="en-US" sz="2916" dirty="0">
                <a:latin typeface="Arial" panose="020B0604020202020204" pitchFamily="34" charset="0"/>
              </a:rPr>
              <a:t>Address/</a:t>
            </a:r>
            <a:r>
              <a:rPr lang="en-GB" altLang="en-US" sz="2916" dirty="0" err="1">
                <a:latin typeface="Arial" panose="020B0604020202020204" pitchFamily="34" charset="0"/>
              </a:rPr>
              <a:t>es</a:t>
            </a:r>
            <a:r>
              <a:rPr lang="en-GB" altLang="en-US" sz="2916" dirty="0">
                <a:latin typeface="Arial" panose="020B0604020202020204" pitchFamily="34" charset="0"/>
              </a:rPr>
              <a:t> Goes Here, Address/</a:t>
            </a:r>
            <a:r>
              <a:rPr lang="en-GB" altLang="en-US" sz="2916" dirty="0" err="1">
                <a:latin typeface="Arial" panose="020B0604020202020204" pitchFamily="34" charset="0"/>
              </a:rPr>
              <a:t>es</a:t>
            </a:r>
            <a:r>
              <a:rPr lang="en-GB" altLang="en-US" sz="2916" dirty="0">
                <a:latin typeface="Arial" panose="020B0604020202020204" pitchFamily="34" charset="0"/>
              </a:rPr>
              <a:t> Goes Here, Address/</a:t>
            </a:r>
            <a:r>
              <a:rPr lang="en-GB" altLang="en-US" sz="2916" dirty="0" err="1">
                <a:latin typeface="Arial" panose="020B0604020202020204" pitchFamily="34" charset="0"/>
              </a:rPr>
              <a:t>es</a:t>
            </a:r>
            <a:r>
              <a:rPr lang="en-GB" altLang="en-US" sz="2916" dirty="0">
                <a:latin typeface="Arial" panose="020B0604020202020204" pitchFamily="34" charset="0"/>
              </a:rPr>
              <a:t> Goes Here</a:t>
            </a:r>
          </a:p>
        </p:txBody>
      </p:sp>
      <p:sp>
        <p:nvSpPr>
          <p:cNvPr id="15" name="Rectangle 1059"/>
          <p:cNvSpPr>
            <a:spLocks noChangeArrowheads="1"/>
          </p:cNvSpPr>
          <p:nvPr/>
        </p:nvSpPr>
        <p:spPr bwMode="auto">
          <a:xfrm>
            <a:off x="960890" y="676474"/>
            <a:ext cx="13771724" cy="690158"/>
          </a:xfrm>
          <a:prstGeom prst="rect">
            <a:avLst/>
          </a:prstGeom>
          <a:noFill/>
          <a:ln>
            <a:noFill/>
          </a:ln>
          <a:effectLst/>
        </p:spPr>
        <p:txBody>
          <a:bodyPr lIns="214285" tIns="214285" rIns="214285" bIns="214285"/>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2500" dirty="0">
                <a:solidFill>
                  <a:srgbClr val="4F2C1D"/>
                </a:solidFill>
                <a:latin typeface="Arial" panose="020B0604020202020204" pitchFamily="34" charset="0"/>
                <a:cs typeface="Arial" panose="020B0604020202020204" pitchFamily="34" charset="0"/>
              </a:rPr>
              <a:t>RFHS / </a:t>
            </a:r>
            <a:r>
              <a:rPr lang="en-US" altLang="en-US" sz="2500" b="1" dirty="0">
                <a:solidFill>
                  <a:srgbClr val="4F2C1D"/>
                </a:solidFill>
                <a:latin typeface="Arial" panose="020B0604020202020204" pitchFamily="34" charset="0"/>
                <a:cs typeface="Arial" panose="020B0604020202020204" pitchFamily="34" charset="0"/>
              </a:rPr>
              <a:t>Max Rady College of Medicine</a:t>
            </a:r>
          </a:p>
        </p:txBody>
      </p:sp>
      <p:cxnSp>
        <p:nvCxnSpPr>
          <p:cNvPr id="16" name="Straight Connector 15"/>
          <p:cNvCxnSpPr>
            <a:cxnSpLocks/>
          </p:cNvCxnSpPr>
          <p:nvPr/>
        </p:nvCxnSpPr>
        <p:spPr>
          <a:xfrm>
            <a:off x="1170066" y="5000394"/>
            <a:ext cx="36403747" cy="0"/>
          </a:xfrm>
          <a:prstGeom prst="line">
            <a:avLst/>
          </a:prstGeom>
          <a:ln w="120650">
            <a:solidFill>
              <a:srgbClr val="00BBDC"/>
            </a:solidFill>
          </a:ln>
        </p:spPr>
        <p:style>
          <a:lnRef idx="3">
            <a:schemeClr val="dk1"/>
          </a:lnRef>
          <a:fillRef idx="0">
            <a:schemeClr val="dk1"/>
          </a:fillRef>
          <a:effectRef idx="2">
            <a:schemeClr val="dk1"/>
          </a:effectRef>
          <a:fontRef idx="minor">
            <a:schemeClr val="tx1"/>
          </a:fontRef>
        </p:style>
      </p:cxnSp>
      <p:cxnSp>
        <p:nvCxnSpPr>
          <p:cNvPr id="18" name="Straight Connector 17"/>
          <p:cNvCxnSpPr>
            <a:cxnSpLocks/>
          </p:cNvCxnSpPr>
          <p:nvPr/>
        </p:nvCxnSpPr>
        <p:spPr>
          <a:xfrm>
            <a:off x="1111203" y="11927078"/>
            <a:ext cx="8543784" cy="0"/>
          </a:xfrm>
          <a:prstGeom prst="line">
            <a:avLst/>
          </a:prstGeom>
          <a:ln w="120650">
            <a:solidFill>
              <a:srgbClr val="00BBDC"/>
            </a:solidFill>
          </a:ln>
        </p:spPr>
        <p:style>
          <a:lnRef idx="3">
            <a:schemeClr val="dk1"/>
          </a:lnRef>
          <a:fillRef idx="0">
            <a:schemeClr val="dk1"/>
          </a:fillRef>
          <a:effectRef idx="2">
            <a:schemeClr val="dk1"/>
          </a:effectRef>
          <a:fontRef idx="minor">
            <a:schemeClr val="tx1"/>
          </a:fontRef>
        </p:style>
      </p:cxnSp>
      <p:cxnSp>
        <p:nvCxnSpPr>
          <p:cNvPr id="21" name="Straight Connector 20"/>
          <p:cNvCxnSpPr>
            <a:cxnSpLocks/>
          </p:cNvCxnSpPr>
          <p:nvPr/>
        </p:nvCxnSpPr>
        <p:spPr>
          <a:xfrm>
            <a:off x="1033450" y="20622933"/>
            <a:ext cx="36645209" cy="0"/>
          </a:xfrm>
          <a:prstGeom prst="line">
            <a:avLst/>
          </a:prstGeom>
          <a:ln w="120650">
            <a:solidFill>
              <a:srgbClr val="00BBDC"/>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10332570" y="13146708"/>
            <a:ext cx="8718591" cy="680743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71"/>
          </a:p>
        </p:txBody>
      </p:sp>
      <p:sp>
        <p:nvSpPr>
          <p:cNvPr id="25" name="Rectangle 24"/>
          <p:cNvSpPr/>
          <p:nvPr/>
        </p:nvSpPr>
        <p:spPr>
          <a:xfrm>
            <a:off x="38117842" y="5000394"/>
            <a:ext cx="6665761" cy="1495376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71"/>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343271" y="20719878"/>
            <a:ext cx="6365203" cy="1638644"/>
          </a:xfrm>
          <a:prstGeom prst="rect">
            <a:avLst/>
          </a:prstGeom>
        </p:spPr>
      </p:pic>
      <p:sp>
        <p:nvSpPr>
          <p:cNvPr id="23" name="Rectangle 22">
            <a:extLst>
              <a:ext uri="{FF2B5EF4-FFF2-40B4-BE49-F238E27FC236}">
                <a16:creationId xmlns:a16="http://schemas.microsoft.com/office/drawing/2014/main" id="{4AEEE7B6-C465-4842-B836-427295328B0B}"/>
              </a:ext>
            </a:extLst>
          </p:cNvPr>
          <p:cNvSpPr/>
          <p:nvPr/>
        </p:nvSpPr>
        <p:spPr>
          <a:xfrm>
            <a:off x="28956190" y="10212694"/>
            <a:ext cx="8617623" cy="974145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71"/>
          </a:p>
        </p:txBody>
      </p:sp>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476</TotalTime>
  <Words>764</Words>
  <Application>Microsoft Office PowerPoint</Application>
  <PresentationFormat>Custom</PresentationFormat>
  <Paragraphs>51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Julie Doan</cp:lastModifiedBy>
  <cp:revision>48</cp:revision>
  <dcterms:created xsi:type="dcterms:W3CDTF">2017-10-06T13:36:28Z</dcterms:created>
  <dcterms:modified xsi:type="dcterms:W3CDTF">2021-05-11T14:08:49Z</dcterms:modified>
</cp:coreProperties>
</file>