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3C34"/>
    <a:srgbClr val="006F62"/>
    <a:srgbClr val="00BBDC"/>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27" d="100"/>
          <a:sy n="27" d="100"/>
        </p:scale>
        <p:origin x="1140" y="12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872049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10310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486297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936467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880752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223896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820032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047467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519729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190908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241297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33F4D72E-D2A3-4604-AA61-F15E56CAB2B4}" type="datetimeFigureOut">
              <a:rPr lang="en-US" smtClean="0"/>
              <a:t>5/11/2021</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243861741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650732" y="3619025"/>
            <a:ext cx="41364489" cy="3060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571" b="1" dirty="0">
                <a:solidFill>
                  <a:srgbClr val="1D3C34"/>
                </a:solidFill>
                <a:latin typeface="Arial" panose="020B0604020202020204" pitchFamily="34" charset="0"/>
                <a:cs typeface="Arial" panose="020B0604020202020204" pitchFamily="34" charset="0"/>
              </a:rPr>
              <a:t>Poster Title – Use Strictly the Minimum Number of Words</a:t>
            </a:r>
          </a:p>
          <a:p>
            <a:r>
              <a:rPr lang="en-US" altLang="en-US" sz="7714"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7714" dirty="0" err="1">
                <a:solidFill>
                  <a:srgbClr val="4F2C1D"/>
                </a:solidFill>
                <a:latin typeface="Arial" panose="020B0604020202020204" pitchFamily="34" charset="0"/>
                <a:cs typeface="Arial" panose="020B0604020202020204" pitchFamily="34" charset="0"/>
              </a:rPr>
              <a:t>colours</a:t>
            </a:r>
            <a:r>
              <a:rPr lang="en-US" altLang="en-US" sz="7714"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434770" y="29977136"/>
            <a:ext cx="30790617" cy="193927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ACKNOWLEDGEMENTS</a:t>
            </a:r>
          </a:p>
          <a:p>
            <a:pPr>
              <a:spcBef>
                <a:spcPct val="50000"/>
              </a:spcBef>
            </a:pPr>
            <a:r>
              <a:rPr lang="en-AU" altLang="en-US" dirty="0">
                <a:latin typeface="Arial" panose="020B0604020202020204" pitchFamily="34" charset="0"/>
                <a:cs typeface="Arial" panose="020B0604020202020204" pitchFamily="34" charset="0"/>
              </a:rPr>
              <a:t>Just highlight this text and replace with your own text. Replace this with your text. </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32467338" y="24975187"/>
            <a:ext cx="9863421" cy="472968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CONCLUSION</a:t>
            </a:r>
          </a:p>
          <a:p>
            <a:pPr>
              <a:spcBef>
                <a:spcPct val="50000"/>
              </a:spcBef>
            </a:pPr>
            <a:r>
              <a:rPr lang="en-AU" altLang="en-US"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S206 Medical Services Building 750 </a:t>
            </a:r>
            <a:r>
              <a:rPr lang="en-AU" altLang="en-US" b="1" dirty="0" err="1">
                <a:solidFill>
                  <a:srgbClr val="4F2C1D"/>
                </a:solidFill>
                <a:latin typeface="Arial" panose="020B0604020202020204" pitchFamily="34" charset="0"/>
                <a:cs typeface="Arial" panose="020B0604020202020204" pitchFamily="34" charset="0"/>
              </a:rPr>
              <a:t>Bannatyne</a:t>
            </a:r>
            <a:r>
              <a:rPr lang="en-AU" altLang="en-US"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463797" y="17487639"/>
            <a:ext cx="9612419" cy="1178852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AIM</a:t>
            </a:r>
          </a:p>
          <a:p>
            <a:pPr>
              <a:spcBef>
                <a:spcPct val="20000"/>
              </a:spcBef>
            </a:pPr>
            <a:r>
              <a:rPr lang="en-AU" altLang="en-US" sz="2743"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743"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743" dirty="0">
                <a:latin typeface="Arial" panose="020B0604020202020204" pitchFamily="34" charset="0"/>
                <a:cs typeface="Arial" panose="020B0604020202020204" pitchFamily="34" charset="0"/>
              </a:rPr>
              <a:t>Please stick to Arial in various weights (italic, regular, bold) and sizes to remain consistent with the new </a:t>
            </a:r>
            <a:r>
              <a:rPr lang="en-AU" altLang="en-US" sz="2743">
                <a:latin typeface="Arial" panose="020B0604020202020204" pitchFamily="34" charset="0"/>
                <a:cs typeface="Arial" panose="020B0604020202020204" pitchFamily="34" charset="0"/>
              </a:rPr>
              <a:t>UM brand. </a:t>
            </a:r>
            <a:r>
              <a:rPr lang="en-AU" altLang="en-US" sz="2743" dirty="0">
                <a:latin typeface="Arial" panose="020B0604020202020204" pitchFamily="34" charset="0"/>
                <a:cs typeface="Arial" panose="020B0604020202020204" pitchFamily="34" charset="0"/>
              </a:rPr>
              <a:t>For more information, please see the UM brand guidelines. </a:t>
            </a:r>
          </a:p>
          <a:p>
            <a:pPr>
              <a:spcBef>
                <a:spcPct val="40000"/>
              </a:spcBef>
            </a:pPr>
            <a:r>
              <a:rPr lang="en-AU" altLang="en-US" sz="2743" dirty="0">
                <a:latin typeface="Arial" panose="020B0604020202020204" pitchFamily="34" charset="0"/>
                <a:cs typeface="Arial" panose="020B0604020202020204" pitchFamily="34" charset="0"/>
              </a:rPr>
              <a:t>The body text / font size should be between 24 and 32 points. Arial font. The title colour above is the designated College of Rehab Sciences colour.</a:t>
            </a:r>
          </a:p>
          <a:p>
            <a:pPr>
              <a:spcBef>
                <a:spcPct val="40000"/>
              </a:spcBef>
            </a:pPr>
            <a:r>
              <a:rPr lang="en-AU" altLang="en-US" sz="2743" dirty="0">
                <a:latin typeface="Arial" panose="020B0604020202020204" pitchFamily="34" charset="0"/>
                <a:cs typeface="Arial" panose="020B0604020202020204" pitchFamily="34" charset="0"/>
              </a:rPr>
              <a:t>Keep body text left-aligned, do </a:t>
            </a:r>
            <a:r>
              <a:rPr lang="en-AU" altLang="en-US" sz="2743" b="1" dirty="0">
                <a:latin typeface="Arial" panose="020B0604020202020204" pitchFamily="34" charset="0"/>
                <a:cs typeface="Arial" panose="020B0604020202020204" pitchFamily="34" charset="0"/>
              </a:rPr>
              <a:t>not</a:t>
            </a:r>
            <a:r>
              <a:rPr lang="en-AU" altLang="en-US" sz="2743" dirty="0">
                <a:latin typeface="Arial" panose="020B0604020202020204" pitchFamily="34" charset="0"/>
                <a:cs typeface="Arial" panose="020B0604020202020204" pitchFamily="34" charset="0"/>
              </a:rPr>
              <a:t> justify text.</a:t>
            </a:r>
          </a:p>
          <a:p>
            <a:pPr>
              <a:spcBef>
                <a:spcPct val="40000"/>
              </a:spcBef>
            </a:pPr>
            <a:r>
              <a:rPr lang="en-AU" altLang="en-US" sz="2743"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sz="2743" dirty="0">
                <a:latin typeface="Arial" panose="020B0604020202020204" pitchFamily="34" charset="0"/>
                <a:cs typeface="Arial" panose="020B0604020202020204" pitchFamily="34" charset="0"/>
              </a:rPr>
              <a:t>Use the line separator if desired. Keep the same deep green colour as the title.</a:t>
            </a:r>
          </a:p>
          <a:p>
            <a:pPr>
              <a:spcBef>
                <a:spcPct val="40000"/>
              </a:spcBef>
            </a:pPr>
            <a:r>
              <a:rPr lang="en-AU" altLang="en-US" sz="2743" dirty="0">
                <a:latin typeface="Arial" panose="020B0604020202020204" pitchFamily="34" charset="0"/>
                <a:cs typeface="Arial" panose="020B0604020202020204" pitchFamily="34" charset="0"/>
              </a:rPr>
              <a:t>The </a:t>
            </a:r>
            <a:r>
              <a:rPr lang="en-AU" altLang="en-US" sz="2743" dirty="0" err="1">
                <a:latin typeface="Arial" panose="020B0604020202020204" pitchFamily="34" charset="0"/>
                <a:cs typeface="Arial" panose="020B0604020202020204" pitchFamily="34" charset="0"/>
              </a:rPr>
              <a:t>Rady</a:t>
            </a:r>
            <a:r>
              <a:rPr lang="en-AU" altLang="en-US" sz="2743"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510978" y="9714104"/>
            <a:ext cx="9518060" cy="777353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INTRODUCTION</a:t>
            </a:r>
          </a:p>
          <a:p>
            <a:pPr>
              <a:spcBef>
                <a:spcPct val="50000"/>
              </a:spcBef>
            </a:pPr>
            <a:r>
              <a:rPr lang="en-AU" altLang="en-US" sz="2743"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743" dirty="0" err="1">
                <a:latin typeface="Arial" panose="020B0604020202020204" pitchFamily="34" charset="0"/>
                <a:cs typeface="Arial" panose="020B0604020202020204" pitchFamily="34" charset="0"/>
              </a:rPr>
              <a:t>eg</a:t>
            </a:r>
            <a:r>
              <a:rPr lang="en-AU" altLang="en-US" sz="2743"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743"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743"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743" dirty="0" err="1">
                <a:latin typeface="Arial" panose="020B0604020202020204" pitchFamily="34" charset="0"/>
                <a:cs typeface="Arial" panose="020B0604020202020204" pitchFamily="34" charset="0"/>
              </a:rPr>
              <a:t>eg</a:t>
            </a:r>
            <a:r>
              <a:rPr lang="en-AU" altLang="en-US" sz="2743" dirty="0">
                <a:latin typeface="Arial" panose="020B0604020202020204" pitchFamily="34" charset="0"/>
                <a:cs typeface="Arial" panose="020B0604020202020204" pitchFamily="34" charset="0"/>
              </a:rPr>
              <a:t>. 8ftx4ft in the USA). Do not make your poster bigger than necessary just to fill that given size</a:t>
            </a:r>
            <a:r>
              <a:rPr lang="en-AU" altLang="en-US" dirty="0">
                <a:latin typeface="Arial" panose="020B0604020202020204" pitchFamily="34" charset="0"/>
                <a:cs typeface="Arial" panose="020B0604020202020204" pitchFamily="34" charset="0"/>
              </a:rPr>
              <a:t>.</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1701175" y="9686111"/>
            <a:ext cx="9863420" cy="1959005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743"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Re-write your paper into poster format </a:t>
            </a:r>
            <a:r>
              <a:rPr lang="en-AU" altLang="en-US" sz="2743" dirty="0" err="1">
                <a:latin typeface="Arial" panose="020B0604020202020204" pitchFamily="34" charset="0"/>
                <a:cs typeface="Arial" panose="020B0604020202020204" pitchFamily="34" charset="0"/>
              </a:rPr>
              <a:t>ie</a:t>
            </a:r>
            <a:r>
              <a:rPr lang="en-AU" altLang="en-US" sz="2743" dirty="0">
                <a:latin typeface="Arial" panose="020B0604020202020204" pitchFamily="34" charset="0"/>
                <a:cs typeface="Arial" panose="020B0604020202020204" pitchFamily="34" charset="0"/>
              </a:rPr>
              <a:t>.</a:t>
            </a:r>
            <a:br>
              <a:rPr lang="en-AU" altLang="en-US" sz="2743" dirty="0">
                <a:latin typeface="Arial" panose="020B0604020202020204" pitchFamily="34" charset="0"/>
                <a:cs typeface="Arial" panose="020B0604020202020204" pitchFamily="34" charset="0"/>
              </a:rPr>
            </a:br>
            <a:r>
              <a:rPr lang="en-AU" altLang="en-US" sz="2743"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Never do whole sentences in capitals or underline to stress your point, use </a:t>
            </a:r>
            <a:r>
              <a:rPr lang="en-AU" altLang="en-US" sz="2743" b="1" dirty="0">
                <a:latin typeface="Arial" panose="020B0604020202020204" pitchFamily="34" charset="0"/>
                <a:cs typeface="Arial" panose="020B0604020202020204" pitchFamily="34" charset="0"/>
              </a:rPr>
              <a:t>bold</a:t>
            </a:r>
            <a:r>
              <a:rPr lang="en-AU" altLang="en-US" sz="2743"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Spell check and get someone else to proof-read.</a:t>
            </a:r>
            <a:endParaRPr lang="en-US" altLang="en-US" sz="2743"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22030480" y="9676778"/>
            <a:ext cx="10194908" cy="20558703"/>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RESULTS</a:t>
            </a:r>
          </a:p>
          <a:p>
            <a:pPr>
              <a:spcBef>
                <a:spcPct val="50000"/>
              </a:spcBef>
            </a:pPr>
            <a:r>
              <a:rPr lang="en-AU" altLang="en-US" sz="2743"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743" dirty="0">
                <a:latin typeface="Arial" panose="020B0604020202020204" pitchFamily="34" charset="0"/>
                <a:cs typeface="Arial" panose="020B0604020202020204" pitchFamily="34" charset="0"/>
              </a:rPr>
              <a:t>Images such as photographs, graphs, diagrams, logos, </a:t>
            </a:r>
            <a:r>
              <a:rPr lang="en-AU" altLang="en-US" sz="2743" dirty="0" err="1">
                <a:latin typeface="Arial" panose="020B0604020202020204" pitchFamily="34" charset="0"/>
                <a:cs typeface="Arial" panose="020B0604020202020204" pitchFamily="34" charset="0"/>
              </a:rPr>
              <a:t>etc</a:t>
            </a:r>
            <a:r>
              <a:rPr lang="en-AU" altLang="en-US" sz="2743" dirty="0">
                <a:latin typeface="Arial" panose="020B0604020202020204" pitchFamily="34" charset="0"/>
                <a:cs typeface="Arial" panose="020B0604020202020204" pitchFamily="34" charset="0"/>
              </a:rPr>
              <a:t>, can be added to the poster.</a:t>
            </a:r>
          </a:p>
          <a:p>
            <a:pPr>
              <a:spcBef>
                <a:spcPct val="50000"/>
              </a:spcBef>
            </a:pPr>
            <a:r>
              <a:rPr lang="en-AU" altLang="en-US" sz="2743"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743"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743" b="1" dirty="0">
                <a:latin typeface="Arial" panose="020B0604020202020204" pitchFamily="34" charset="0"/>
                <a:cs typeface="Arial" panose="020B0604020202020204" pitchFamily="34" charset="0"/>
              </a:rPr>
              <a:t>Be aware</a:t>
            </a:r>
            <a:r>
              <a:rPr lang="en-AU" altLang="en-US" sz="2743"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743" dirty="0">
                <a:latin typeface="Arial" panose="020B0604020202020204" pitchFamily="34" charset="0"/>
                <a:cs typeface="Arial" panose="020B0604020202020204" pitchFamily="34" charset="0"/>
              </a:rPr>
              <a:t>Do </a:t>
            </a:r>
            <a:r>
              <a:rPr lang="en-AU" altLang="en-US" sz="2743" b="1" dirty="0">
                <a:latin typeface="Arial" panose="020B0604020202020204" pitchFamily="34" charset="0"/>
                <a:cs typeface="Arial" panose="020B0604020202020204" pitchFamily="34" charset="0"/>
              </a:rPr>
              <a:t>not </a:t>
            </a:r>
            <a:r>
              <a:rPr lang="en-AU" altLang="en-US" sz="2743" dirty="0">
                <a:latin typeface="Arial" panose="020B0604020202020204" pitchFamily="34" charset="0"/>
                <a:cs typeface="Arial" panose="020B0604020202020204" pitchFamily="34" charset="0"/>
              </a:rPr>
              <a:t>use images from the web.</a:t>
            </a:r>
          </a:p>
          <a:p>
            <a:pPr>
              <a:spcBef>
                <a:spcPct val="50000"/>
              </a:spcBef>
            </a:pPr>
            <a:endParaRPr lang="en-AU" altLang="en-US" sz="2743" dirty="0">
              <a:latin typeface="Arial" panose="020B0604020202020204" pitchFamily="34" charset="0"/>
              <a:cs typeface="Arial" panose="020B0604020202020204" pitchFamily="34" charset="0"/>
            </a:endParaRPr>
          </a:p>
          <a:p>
            <a:pPr>
              <a:spcBef>
                <a:spcPct val="50000"/>
              </a:spcBef>
            </a:pPr>
            <a:r>
              <a:rPr lang="en-AU" altLang="en-US" sz="2743"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743"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743" dirty="0">
                <a:latin typeface="Arial" panose="020B0604020202020204" pitchFamily="34" charset="0"/>
                <a:cs typeface="Arial" panose="020B0604020202020204" pitchFamily="34" charset="0"/>
              </a:rPr>
              <a:t>Graphs done in a scientific graphing programs (</a:t>
            </a:r>
            <a:r>
              <a:rPr lang="en-AU" altLang="en-US" sz="2743" dirty="0" err="1">
                <a:latin typeface="Arial" panose="020B0604020202020204" pitchFamily="34" charset="0"/>
                <a:cs typeface="Arial" panose="020B0604020202020204" pitchFamily="34" charset="0"/>
              </a:rPr>
              <a:t>eg</a:t>
            </a:r>
            <a:r>
              <a:rPr lang="en-AU" altLang="en-US" sz="2743" dirty="0">
                <a:latin typeface="Arial" panose="020B0604020202020204" pitchFamily="34" charset="0"/>
                <a:cs typeface="Arial" panose="020B0604020202020204" pitchFamily="34" charset="0"/>
              </a:rPr>
              <a:t>. Sigma Plot, Prism, SPSS, </a:t>
            </a:r>
            <a:r>
              <a:rPr lang="en-AU" altLang="en-US" sz="2743" dirty="0" err="1">
                <a:latin typeface="Arial" panose="020B0604020202020204" pitchFamily="34" charset="0"/>
                <a:cs typeface="Arial" panose="020B0604020202020204" pitchFamily="34" charset="0"/>
              </a:rPr>
              <a:t>Statistica</a:t>
            </a:r>
            <a:r>
              <a:rPr lang="en-AU" altLang="en-US" sz="2743"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743" dirty="0" err="1">
                <a:latin typeface="Arial" panose="020B0604020202020204" pitchFamily="34" charset="0"/>
                <a:cs typeface="Arial" panose="020B0604020202020204" pitchFamily="34" charset="0"/>
              </a:rPr>
              <a:t>Bannatyne</a:t>
            </a:r>
            <a:r>
              <a:rPr lang="en-AU" altLang="en-US" sz="2743" dirty="0">
                <a:latin typeface="Arial" panose="020B0604020202020204" pitchFamily="34" charset="0"/>
                <a:cs typeface="Arial" panose="020B0604020202020204" pitchFamily="34" charset="0"/>
              </a:rPr>
              <a:t> campus.</a:t>
            </a:r>
          </a:p>
          <a:p>
            <a:pPr>
              <a:spcBef>
                <a:spcPct val="50000"/>
              </a:spcBef>
            </a:pPr>
            <a:endParaRPr lang="en-AU" altLang="en-US" sz="2743"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743" b="1" dirty="0">
                <a:solidFill>
                  <a:srgbClr val="4F2C1D"/>
                </a:solidFill>
                <a:latin typeface="Arial" panose="020B0604020202020204" pitchFamily="34" charset="0"/>
              </a:rPr>
              <a:t>Printing and Laminating</a:t>
            </a:r>
          </a:p>
          <a:p>
            <a:pPr>
              <a:spcBef>
                <a:spcPct val="50000"/>
              </a:spcBef>
            </a:pPr>
            <a:r>
              <a:rPr lang="en-AU" altLang="en-US" sz="2743"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743"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2743" dirty="0">
                <a:latin typeface="Arial" panose="020B0604020202020204" pitchFamily="34" charset="0"/>
              </a:rPr>
              <a:t>Simply highlight this text and replace.</a:t>
            </a:r>
          </a:p>
          <a:p>
            <a:pPr>
              <a:spcBef>
                <a:spcPct val="50000"/>
              </a:spcBef>
            </a:pPr>
            <a:endParaRPr lang="en-AU" altLang="en-US" sz="2743" dirty="0">
              <a:latin typeface="Arial" panose="020B0604020202020204" pitchFamily="34" charset="0"/>
            </a:endParaRPr>
          </a:p>
          <a:p>
            <a:pPr>
              <a:spcBef>
                <a:spcPct val="50000"/>
              </a:spcBef>
            </a:pPr>
            <a:r>
              <a:rPr lang="en-AU" altLang="en-US" sz="2743" b="1" dirty="0">
                <a:solidFill>
                  <a:srgbClr val="4F2C1D"/>
                </a:solidFill>
                <a:latin typeface="Arial" panose="020B0604020202020204" pitchFamily="34" charset="0"/>
              </a:rPr>
              <a:t>Cost</a:t>
            </a:r>
          </a:p>
          <a:p>
            <a:pPr>
              <a:spcBef>
                <a:spcPct val="50000"/>
              </a:spcBef>
            </a:pPr>
            <a:r>
              <a:rPr lang="en-AU" altLang="en-US" sz="2743" dirty="0">
                <a:solidFill>
                  <a:srgbClr val="000000"/>
                </a:solidFill>
                <a:latin typeface="Arial" panose="020B0604020202020204" pitchFamily="34" charset="0"/>
                <a:cs typeface="Arial" panose="020B0604020202020204" pitchFamily="34" charset="0"/>
              </a:rPr>
              <a:t>For poster-printing and laminating charges: </a:t>
            </a:r>
            <a:r>
              <a:rPr lang="en-US" altLang="en-US" sz="2743" dirty="0">
                <a:solidFill>
                  <a:srgbClr val="000000"/>
                </a:solidFill>
                <a:latin typeface="Arial" panose="020B0604020202020204" pitchFamily="34" charset="0"/>
                <a:cs typeface="Arial" panose="020B0604020202020204" pitchFamily="34" charset="0"/>
              </a:rPr>
              <a:t>Both the Fort Garry and </a:t>
            </a:r>
            <a:r>
              <a:rPr lang="en-US" altLang="en-US" sz="2743" dirty="0" err="1">
                <a:solidFill>
                  <a:srgbClr val="000000"/>
                </a:solidFill>
                <a:latin typeface="Arial" panose="020B0604020202020204" pitchFamily="34" charset="0"/>
                <a:cs typeface="Arial" panose="020B0604020202020204" pitchFamily="34" charset="0"/>
              </a:rPr>
              <a:t>Bannatyne</a:t>
            </a:r>
            <a:r>
              <a:rPr lang="en-US" altLang="en-US" sz="2743" dirty="0">
                <a:solidFill>
                  <a:srgbClr val="000000"/>
                </a:solidFill>
                <a:latin typeface="Arial" panose="020B0604020202020204" pitchFamily="34" charset="0"/>
                <a:cs typeface="Arial" panose="020B0604020202020204" pitchFamily="34" charset="0"/>
              </a:rPr>
              <a:t> Campuses offer poster printing services: </a:t>
            </a:r>
            <a:r>
              <a:rPr lang="en-US" altLang="en-US" sz="2743"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743" dirty="0">
                <a:solidFill>
                  <a:srgbClr val="000000"/>
                </a:solidFill>
                <a:latin typeface="Arial" panose="020B0604020202020204" pitchFamily="34" charset="0"/>
                <a:cs typeface="Arial" panose="020B0604020202020204" pitchFamily="34" charset="0"/>
              </a:rPr>
              <a:t>  </a:t>
            </a:r>
            <a:endParaRPr lang="en-AU" altLang="en-US" sz="2743"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743"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743" dirty="0">
              <a:latin typeface="Arial" panose="020B0604020202020204" pitchFamily="34" charset="0"/>
            </a:endParaRPr>
          </a:p>
          <a:p>
            <a:pPr>
              <a:spcBef>
                <a:spcPct val="50000"/>
              </a:spcBef>
            </a:pPr>
            <a:endParaRPr lang="en-US" altLang="en-US" sz="2743" dirty="0">
              <a:latin typeface="Arial" panose="020B0604020202020204" pitchFamily="34" charset="0"/>
            </a:endParaRPr>
          </a:p>
          <a:p>
            <a:pPr>
              <a:spcBef>
                <a:spcPct val="50000"/>
              </a:spcBef>
            </a:pPr>
            <a:endParaRPr lang="en-US" altLang="en-US" sz="2743"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478074" y="7480485"/>
            <a:ext cx="356616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801" b="1" dirty="0">
                <a:latin typeface="Arial" panose="020B0604020202020204" pitchFamily="34" charset="0"/>
              </a:rPr>
              <a:t>Author’s Name/s Goes Here, Author’s Name/s Goes Here, Author’s Name/s Goes Here</a:t>
            </a:r>
          </a:p>
          <a:p>
            <a:pPr>
              <a:spcBef>
                <a:spcPct val="20000"/>
              </a:spcBef>
            </a:pPr>
            <a:r>
              <a:rPr lang="en-GB" altLang="en-US" sz="4286" dirty="0">
                <a:latin typeface="Arial" panose="020B0604020202020204" pitchFamily="34" charset="0"/>
              </a:rPr>
              <a:t>Address/</a:t>
            </a:r>
            <a:r>
              <a:rPr lang="en-GB" altLang="en-US" sz="4286" dirty="0" err="1">
                <a:latin typeface="Arial" panose="020B0604020202020204" pitchFamily="34" charset="0"/>
              </a:rPr>
              <a:t>es</a:t>
            </a:r>
            <a:r>
              <a:rPr lang="en-GB" altLang="en-US" sz="4286" dirty="0">
                <a:latin typeface="Arial" panose="020B0604020202020204" pitchFamily="34" charset="0"/>
              </a:rPr>
              <a:t> Goes Here, Address/</a:t>
            </a:r>
            <a:r>
              <a:rPr lang="en-GB" altLang="en-US" sz="4286" dirty="0" err="1">
                <a:latin typeface="Arial" panose="020B0604020202020204" pitchFamily="34" charset="0"/>
              </a:rPr>
              <a:t>es</a:t>
            </a:r>
            <a:r>
              <a:rPr lang="en-GB" altLang="en-US" sz="4286" dirty="0">
                <a:latin typeface="Arial" panose="020B0604020202020204" pitchFamily="34" charset="0"/>
              </a:rPr>
              <a:t> Goes Here, Address/</a:t>
            </a:r>
            <a:r>
              <a:rPr lang="en-GB" altLang="en-US" sz="4286" dirty="0" err="1">
                <a:latin typeface="Arial" panose="020B0604020202020204" pitchFamily="34" charset="0"/>
              </a:rPr>
              <a:t>es</a:t>
            </a:r>
            <a:r>
              <a:rPr lang="en-GB" altLang="en-US" sz="4286" dirty="0">
                <a:latin typeface="Arial" panose="020B0604020202020204" pitchFamily="34" charset="0"/>
              </a:rPr>
              <a:t> Goes Here</a:t>
            </a:r>
          </a:p>
        </p:txBody>
      </p:sp>
      <p:sp>
        <p:nvSpPr>
          <p:cNvPr id="15" name="Rectangle 1059"/>
          <p:cNvSpPr>
            <a:spLocks noChangeArrowheads="1"/>
          </p:cNvSpPr>
          <p:nvPr/>
        </p:nvSpPr>
        <p:spPr bwMode="auto">
          <a:xfrm>
            <a:off x="1546247" y="974122"/>
            <a:ext cx="19831283" cy="993827"/>
          </a:xfrm>
          <a:prstGeom prst="rect">
            <a:avLst/>
          </a:prstGeom>
          <a:noFill/>
          <a:ln>
            <a:noFill/>
          </a:ln>
          <a:effec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428" dirty="0">
                <a:solidFill>
                  <a:srgbClr val="4F2C1D"/>
                </a:solidFill>
                <a:latin typeface="Arial" panose="020B0604020202020204" pitchFamily="34" charset="0"/>
                <a:cs typeface="Arial" panose="020B0604020202020204" pitchFamily="34" charset="0"/>
              </a:rPr>
              <a:t>RFHS / </a:t>
            </a:r>
            <a:r>
              <a:rPr lang="en-US" altLang="en-US" sz="3428" b="1" dirty="0">
                <a:solidFill>
                  <a:srgbClr val="4F2C1D"/>
                </a:solidFill>
                <a:latin typeface="Arial" panose="020B0604020202020204" pitchFamily="34" charset="0"/>
                <a:cs typeface="Arial" panose="020B0604020202020204" pitchFamily="34" charset="0"/>
              </a:rPr>
              <a:t>College of Rehabilitation Sciences</a:t>
            </a:r>
          </a:p>
        </p:txBody>
      </p:sp>
      <p:cxnSp>
        <p:nvCxnSpPr>
          <p:cNvPr id="16" name="Straight Connector 15"/>
          <p:cNvCxnSpPr/>
          <p:nvPr/>
        </p:nvCxnSpPr>
        <p:spPr>
          <a:xfrm>
            <a:off x="1847461" y="7200568"/>
            <a:ext cx="40056319"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762699" y="17240307"/>
            <a:ext cx="9266338"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32737888" y="24732789"/>
            <a:ext cx="9266338"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650733" y="29697023"/>
            <a:ext cx="29990411"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2001343" y="17434200"/>
            <a:ext cx="9264711" cy="1125997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23"/>
          </a:p>
        </p:txBody>
      </p:sp>
      <p:sp>
        <p:nvSpPr>
          <p:cNvPr id="25" name="Rectangle 24"/>
          <p:cNvSpPr/>
          <p:nvPr/>
        </p:nvSpPr>
        <p:spPr>
          <a:xfrm>
            <a:off x="32747255" y="10000589"/>
            <a:ext cx="9264711" cy="1398841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23"/>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737888" y="29836622"/>
            <a:ext cx="9165892" cy="2359647"/>
          </a:xfrm>
          <a:prstGeom prst="rect">
            <a:avLst/>
          </a:prstGeom>
        </p:spPr>
      </p:pic>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468</TotalTime>
  <Words>770</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44</cp:revision>
  <dcterms:created xsi:type="dcterms:W3CDTF">2017-10-06T13:36:28Z</dcterms:created>
  <dcterms:modified xsi:type="dcterms:W3CDTF">2021-05-11T14:17:31Z</dcterms:modified>
</cp:coreProperties>
</file>