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1D3C34"/>
                </a:solidFill>
                <a:latin typeface="Arial" panose="020B0604020202020204" pitchFamily="34" charset="0"/>
                <a:cs typeface="Arial" panose="020B0604020202020204" pitchFamily="34" charset="0"/>
              </a:rPr>
              <a:t>Poster Title – Use Strictly the Minimum </a:t>
            </a:r>
            <a:br>
              <a:rPr lang="en-US" altLang="en-US" sz="12000" b="1" dirty="0">
                <a:solidFill>
                  <a:srgbClr val="1D3C34"/>
                </a:solidFill>
                <a:latin typeface="Arial" panose="020B0604020202020204" pitchFamily="34" charset="0"/>
                <a:cs typeface="Arial" panose="020B0604020202020204" pitchFamily="34" charset="0"/>
              </a:rPr>
            </a:br>
            <a:r>
              <a:rPr lang="en-US" altLang="en-US" sz="12000" b="1" dirty="0">
                <a:solidFill>
                  <a:srgbClr val="1D3C34"/>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2800" dirty="0" err="1">
                <a:latin typeface="Arial" panose="020B0604020202020204" pitchFamily="34" charset="0"/>
                <a:cs typeface="Arial" panose="020B0604020202020204" pitchFamily="34" charset="0"/>
              </a:rPr>
              <a:t>CoRS</a:t>
            </a:r>
            <a:r>
              <a:rPr lang="en-AU" altLang="en-US" sz="2800" dirty="0">
                <a:latin typeface="Arial" panose="020B0604020202020204" pitchFamily="34" charset="0"/>
                <a:cs typeface="Arial" panose="020B0604020202020204" pitchFamily="34" charset="0"/>
              </a:rPr>
              <a:t>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dark green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dirty="0">
                <a:solidFill>
                  <a:srgbClr val="4F2C1D"/>
                </a:solidFill>
                <a:latin typeface="Arial" panose="020B0604020202020204" pitchFamily="34" charset="0"/>
                <a:cs typeface="Arial" panose="020B0604020202020204" pitchFamily="34" charset="0"/>
              </a:rPr>
              <a:t>RFHS / </a:t>
            </a:r>
            <a:r>
              <a:rPr lang="en-US" altLang="en-US" sz="3600"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p:nvPr/>
        </p:nvCxnSpPr>
        <p:spPr>
          <a:xfrm>
            <a:off x="1616528" y="9603537"/>
            <a:ext cx="3504927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42</cp:revision>
  <dcterms:created xsi:type="dcterms:W3CDTF">2017-10-06T13:36:28Z</dcterms:created>
  <dcterms:modified xsi:type="dcterms:W3CDTF">2021-05-11T14:16:16Z</dcterms:modified>
</cp:coreProperties>
</file>