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00BBDC"/>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96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85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135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55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6636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9992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774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0462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090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8228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170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577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107188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444390" y="4384142"/>
            <a:ext cx="36193928" cy="482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0" b="1" dirty="0">
                <a:solidFill>
                  <a:srgbClr val="7C878E"/>
                </a:solidFill>
                <a:latin typeface="Arial" panose="020B0604020202020204" pitchFamily="34" charset="0"/>
                <a:cs typeface="Arial" panose="020B0604020202020204" pitchFamily="34" charset="0"/>
              </a:rPr>
              <a:t>Poster Title – Use Strictly the Minimum </a:t>
            </a:r>
            <a:br>
              <a:rPr lang="en-US" altLang="en-US" sz="12000" b="1" dirty="0">
                <a:solidFill>
                  <a:srgbClr val="7C878E"/>
                </a:solidFill>
                <a:latin typeface="Arial" panose="020B0604020202020204" pitchFamily="34" charset="0"/>
                <a:cs typeface="Arial" panose="020B0604020202020204" pitchFamily="34" charset="0"/>
              </a:rPr>
            </a:br>
            <a:r>
              <a:rPr lang="en-US" altLang="en-US" sz="12000" b="1" dirty="0">
                <a:solidFill>
                  <a:srgbClr val="7C878E"/>
                </a:solidFill>
                <a:latin typeface="Arial" panose="020B0604020202020204" pitchFamily="34" charset="0"/>
                <a:cs typeface="Arial" panose="020B0604020202020204" pitchFamily="34" charset="0"/>
              </a:rPr>
              <a:t>Number of Words</a:t>
            </a:r>
          </a:p>
          <a:p>
            <a:r>
              <a:rPr lang="en-US" altLang="en-US" sz="675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750" dirty="0" err="1">
                <a:solidFill>
                  <a:srgbClr val="4F2C1D"/>
                </a:solidFill>
                <a:latin typeface="Arial" panose="020B0604020202020204" pitchFamily="34" charset="0"/>
                <a:cs typeface="Arial" panose="020B0604020202020204" pitchFamily="34" charset="0"/>
              </a:rPr>
              <a:t>colours</a:t>
            </a:r>
            <a:r>
              <a:rPr lang="en-US" altLang="en-US" sz="675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255424" y="35909070"/>
            <a:ext cx="26941790" cy="16968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000" b="1" dirty="0">
                <a:latin typeface="Arial" panose="020B0604020202020204" pitchFamily="34" charset="0"/>
                <a:cs typeface="Arial" panose="020B0604020202020204" pitchFamily="34" charset="0"/>
              </a:rPr>
              <a:t>ACKNOWLEDGEMENTS</a:t>
            </a:r>
          </a:p>
          <a:p>
            <a:pPr>
              <a:spcBef>
                <a:spcPct val="50000"/>
              </a:spcBef>
            </a:pPr>
            <a:r>
              <a:rPr lang="en-AU" altLang="en-US" sz="21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408921" y="29904173"/>
            <a:ext cx="8630493" cy="41384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80823" y="21595251"/>
            <a:ext cx="8410867" cy="131138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sz="2800">
                <a:latin typeface="Arial" panose="020B0604020202020204" pitchFamily="34" charset="0"/>
                <a:cs typeface="Arial" panose="020B0604020202020204" pitchFamily="34" charset="0"/>
              </a:rPr>
              <a:t>designated Dentistry colour</a:t>
            </a:r>
            <a:r>
              <a:rPr lang="en-AU" altLang="en-US" sz="2800" dirty="0">
                <a:latin typeface="Arial" panose="020B0604020202020204" pitchFamily="34" charset="0"/>
                <a:cs typeface="Arial" panose="020B0604020202020204" pitchFamily="34" charset="0"/>
              </a:rPr>
              <a:t>.</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grey colour as the title.</a:t>
            </a:r>
          </a:p>
          <a:p>
            <a:pPr>
              <a:spcBef>
                <a:spcPct val="40000"/>
              </a:spcBef>
            </a:pPr>
            <a:r>
              <a:rPr lang="en-AU" altLang="en-US" sz="2800" dirty="0">
                <a:latin typeface="Arial" panose="020B0604020202020204" pitchFamily="34" charset="0"/>
                <a:cs typeface="Arial" panose="020B0604020202020204" pitchFamily="34" charset="0"/>
              </a:rPr>
              <a:t>The </a:t>
            </a:r>
            <a:r>
              <a:rPr lang="en-AU" altLang="en-US" sz="2800" dirty="0" err="1">
                <a:latin typeface="Arial" panose="020B0604020202020204" pitchFamily="34" charset="0"/>
                <a:cs typeface="Arial" panose="020B0604020202020204" pitchFamily="34" charset="0"/>
              </a:rPr>
              <a:t>Rady</a:t>
            </a:r>
            <a:r>
              <a:rPr lang="en-AU" altLang="en-US" sz="28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322106" y="12635129"/>
            <a:ext cx="8328302" cy="82055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238529" y="12610635"/>
            <a:ext cx="8630492" cy="898461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276670" y="12602468"/>
            <a:ext cx="8920544" cy="21687532"/>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latin typeface="Arial" panose="020B0604020202020204" pitchFamily="34" charset="0"/>
            </a:endParaRPr>
          </a:p>
          <a:p>
            <a:pPr>
              <a:spcBef>
                <a:spcPct val="50000"/>
              </a:spcBef>
            </a:pPr>
            <a:endParaRPr lang="en-US" altLang="en-US" dirty="0">
              <a:latin typeface="Arial" panose="020B0604020202020204" pitchFamily="34" charset="0"/>
            </a:endParaRPr>
          </a:p>
          <a:p>
            <a:pPr>
              <a:spcBef>
                <a:spcPct val="50000"/>
              </a:spcBef>
            </a:pPr>
            <a:endParaRPr lang="en-US" altLang="en-US"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93315" y="9972054"/>
            <a:ext cx="312039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0"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sp>
        <p:nvSpPr>
          <p:cNvPr id="15" name="Rectangle 1059"/>
          <p:cNvSpPr>
            <a:spLocks noChangeArrowheads="1"/>
          </p:cNvSpPr>
          <p:nvPr/>
        </p:nvSpPr>
        <p:spPr bwMode="auto">
          <a:xfrm>
            <a:off x="1352966" y="1077887"/>
            <a:ext cx="17352373" cy="869599"/>
          </a:xfrm>
          <a:prstGeom prst="rect">
            <a:avLst/>
          </a:prstGeom>
          <a:noFill/>
          <a:ln>
            <a:noFill/>
          </a:ln>
          <a:effec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dirty="0">
                <a:solidFill>
                  <a:srgbClr val="4F2C1D"/>
                </a:solidFill>
                <a:latin typeface="Arial" panose="020B0604020202020204" pitchFamily="34" charset="0"/>
                <a:cs typeface="Arial" panose="020B0604020202020204" pitchFamily="34" charset="0"/>
              </a:rPr>
              <a:t>RFHS / </a:t>
            </a:r>
            <a:r>
              <a:rPr lang="en-US" altLang="en-US" sz="3600" b="1" dirty="0">
                <a:solidFill>
                  <a:srgbClr val="4F2C1D"/>
                </a:solidFill>
                <a:latin typeface="Arial" panose="020B0604020202020204" pitchFamily="34" charset="0"/>
                <a:cs typeface="Arial" panose="020B0604020202020204" pitchFamily="34" charset="0"/>
              </a:rPr>
              <a:t>Dr. Gerald </a:t>
            </a:r>
            <a:r>
              <a:rPr lang="en-US" altLang="en-US" sz="3600" b="1" dirty="0" err="1">
                <a:solidFill>
                  <a:srgbClr val="4F2C1D"/>
                </a:solidFill>
                <a:latin typeface="Arial" panose="020B0604020202020204" pitchFamily="34" charset="0"/>
                <a:cs typeface="Arial" panose="020B0604020202020204" pitchFamily="34" charset="0"/>
              </a:rPr>
              <a:t>Niznick</a:t>
            </a:r>
            <a:r>
              <a:rPr lang="en-US" altLang="en-US" sz="3600" b="1" dirty="0">
                <a:solidFill>
                  <a:srgbClr val="4F2C1D"/>
                </a:solidFill>
                <a:latin typeface="Arial" panose="020B0604020202020204" pitchFamily="34" charset="0"/>
                <a:cs typeface="Arial" panose="020B0604020202020204" pitchFamily="34" charset="0"/>
              </a:rPr>
              <a:t> College of Dentistry</a:t>
            </a:r>
          </a:p>
        </p:txBody>
      </p:sp>
      <p:cxnSp>
        <p:nvCxnSpPr>
          <p:cNvPr id="16" name="Straight Connector 15"/>
          <p:cNvCxnSpPr/>
          <p:nvPr/>
        </p:nvCxnSpPr>
        <p:spPr>
          <a:xfrm>
            <a:off x="1616528" y="9603537"/>
            <a:ext cx="35049279"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542362" y="20900049"/>
            <a:ext cx="8108046"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8645652" y="29413590"/>
            <a:ext cx="8108046"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444391" y="35663971"/>
            <a:ext cx="26241610"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501176" y="21840347"/>
            <a:ext cx="8106622" cy="121803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5652" y="35786120"/>
            <a:ext cx="8020156" cy="2064691"/>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8606891" y="12975619"/>
            <a:ext cx="8106622" cy="96176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a:extLst>
              <a:ext uri="{FF2B5EF4-FFF2-40B4-BE49-F238E27FC236}">
                <a16:creationId xmlns:a16="http://schemas.microsoft.com/office/drawing/2014/main" id="{EFB06412-45AA-45CF-BAB4-7A9A3F3D6F51}"/>
              </a:ext>
            </a:extLst>
          </p:cNvPr>
          <p:cNvSpPr/>
          <p:nvPr/>
        </p:nvSpPr>
        <p:spPr>
          <a:xfrm>
            <a:off x="28606891" y="23083883"/>
            <a:ext cx="8106622" cy="58222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744</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46</cp:revision>
  <dcterms:created xsi:type="dcterms:W3CDTF">2017-10-06T13:36:28Z</dcterms:created>
  <dcterms:modified xsi:type="dcterms:W3CDTF">2021-05-11T14:15:40Z</dcterms:modified>
</cp:coreProperties>
</file>