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36576000" cy="29260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62"/>
    <a:srgbClr val="00BBDC"/>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33" d="100"/>
          <a:sy n="33" d="100"/>
        </p:scale>
        <p:origin x="1362" y="10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788749"/>
            <a:ext cx="31089600" cy="10187093"/>
          </a:xfrm>
        </p:spPr>
        <p:txBody>
          <a:bodyPr anchor="b"/>
          <a:lstStyle>
            <a:lvl1pPr algn="ctr">
              <a:defRPr sz="24000"/>
            </a:lvl1pPr>
          </a:lstStyle>
          <a:p>
            <a:r>
              <a:rPr lang="en-US"/>
              <a:t>Click to edit Master title style</a:t>
            </a:r>
            <a:endParaRPr lang="en-US" dirty="0"/>
          </a:p>
        </p:txBody>
      </p:sp>
      <p:sp>
        <p:nvSpPr>
          <p:cNvPr id="3" name="Subtitle 2"/>
          <p:cNvSpPr>
            <a:spLocks noGrp="1"/>
          </p:cNvSpPr>
          <p:nvPr>
            <p:ph type="subTitle" idx="1"/>
          </p:nvPr>
        </p:nvSpPr>
        <p:spPr>
          <a:xfrm>
            <a:off x="4572000" y="15368695"/>
            <a:ext cx="27432000" cy="7064585"/>
          </a:xfrm>
        </p:spPr>
        <p:txBody>
          <a:bodyPr/>
          <a:lstStyle>
            <a:lvl1pPr marL="0" indent="0" algn="ctr">
              <a:buNone/>
              <a:defRPr sz="9600"/>
            </a:lvl1pPr>
            <a:lvl2pPr marL="1828800" indent="0" algn="ctr">
              <a:buNone/>
              <a:defRPr sz="8000"/>
            </a:lvl2pPr>
            <a:lvl3pPr marL="3657600" indent="0" algn="ctr">
              <a:buNone/>
              <a:defRPr sz="7200"/>
            </a:lvl3pPr>
            <a:lvl4pPr marL="5486400" indent="0" algn="ctr">
              <a:buNone/>
              <a:defRPr sz="6400"/>
            </a:lvl4pPr>
            <a:lvl5pPr marL="7315200" indent="0" algn="ctr">
              <a:buNone/>
              <a:defRPr sz="6400"/>
            </a:lvl5pPr>
            <a:lvl6pPr marL="9144000" indent="0" algn="ctr">
              <a:buNone/>
              <a:defRPr sz="6400"/>
            </a:lvl6pPr>
            <a:lvl7pPr marL="10972800" indent="0" algn="ctr">
              <a:buNone/>
              <a:defRPr sz="6400"/>
            </a:lvl7pPr>
            <a:lvl8pPr marL="12801600" indent="0" algn="ctr">
              <a:buNone/>
              <a:defRPr sz="6400"/>
            </a:lvl8pPr>
            <a:lvl9pPr marL="14630400" indent="0" algn="ctr">
              <a:buNone/>
              <a:defRPr sz="6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191559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327593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557867"/>
            <a:ext cx="7886700" cy="247971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14602" y="1557867"/>
            <a:ext cx="23202900" cy="24797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80184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11563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7294888"/>
            <a:ext cx="31546800" cy="12171678"/>
          </a:xfrm>
        </p:spPr>
        <p:txBody>
          <a:bodyPr anchor="b"/>
          <a:lstStyle>
            <a:lvl1pPr>
              <a:defRPr sz="24000"/>
            </a:lvl1pPr>
          </a:lstStyle>
          <a:p>
            <a:r>
              <a:rPr lang="en-US"/>
              <a:t>Click to edit Master title style</a:t>
            </a:r>
            <a:endParaRPr lang="en-US" dirty="0"/>
          </a:p>
        </p:txBody>
      </p:sp>
      <p:sp>
        <p:nvSpPr>
          <p:cNvPr id="3" name="Text Placeholder 2"/>
          <p:cNvSpPr>
            <a:spLocks noGrp="1"/>
          </p:cNvSpPr>
          <p:nvPr>
            <p:ph type="body" idx="1"/>
          </p:nvPr>
        </p:nvSpPr>
        <p:spPr>
          <a:xfrm>
            <a:off x="2495552" y="19581715"/>
            <a:ext cx="31546800" cy="6400798"/>
          </a:xfrm>
        </p:spPr>
        <p:txBody>
          <a:bodyPr/>
          <a:lstStyle>
            <a:lvl1pPr marL="0" indent="0">
              <a:buNone/>
              <a:defRPr sz="9600">
                <a:solidFill>
                  <a:schemeClr val="tx1"/>
                </a:solidFill>
              </a:defRPr>
            </a:lvl1pPr>
            <a:lvl2pPr marL="1828800" indent="0">
              <a:buNone/>
              <a:defRPr sz="8000">
                <a:solidFill>
                  <a:schemeClr val="tx1">
                    <a:tint val="75000"/>
                  </a:schemeClr>
                </a:solidFill>
              </a:defRPr>
            </a:lvl2pPr>
            <a:lvl3pPr marL="3657600" indent="0">
              <a:buNone/>
              <a:defRPr sz="7200">
                <a:solidFill>
                  <a:schemeClr val="tx1">
                    <a:tint val="75000"/>
                  </a:schemeClr>
                </a:solidFill>
              </a:defRPr>
            </a:lvl3pPr>
            <a:lvl4pPr marL="5486400" indent="0">
              <a:buNone/>
              <a:defRPr sz="6400">
                <a:solidFill>
                  <a:schemeClr val="tx1">
                    <a:tint val="75000"/>
                  </a:schemeClr>
                </a:solidFill>
              </a:defRPr>
            </a:lvl4pPr>
            <a:lvl5pPr marL="7315200" indent="0">
              <a:buNone/>
              <a:defRPr sz="6400">
                <a:solidFill>
                  <a:schemeClr val="tx1">
                    <a:tint val="75000"/>
                  </a:schemeClr>
                </a:solidFill>
              </a:defRPr>
            </a:lvl5pPr>
            <a:lvl6pPr marL="9144000" indent="0">
              <a:buNone/>
              <a:defRPr sz="6400">
                <a:solidFill>
                  <a:schemeClr val="tx1">
                    <a:tint val="75000"/>
                  </a:schemeClr>
                </a:solidFill>
              </a:defRPr>
            </a:lvl6pPr>
            <a:lvl7pPr marL="10972800" indent="0">
              <a:buNone/>
              <a:defRPr sz="6400">
                <a:solidFill>
                  <a:schemeClr val="tx1">
                    <a:tint val="75000"/>
                  </a:schemeClr>
                </a:solidFill>
              </a:defRPr>
            </a:lvl7pPr>
            <a:lvl8pPr marL="12801600" indent="0">
              <a:buNone/>
              <a:defRPr sz="6400">
                <a:solidFill>
                  <a:schemeClr val="tx1">
                    <a:tint val="75000"/>
                  </a:schemeClr>
                </a:solidFill>
              </a:defRPr>
            </a:lvl8pPr>
            <a:lvl9pPr marL="14630400"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99192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14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16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572255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557873"/>
            <a:ext cx="31546800" cy="5655735"/>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19368" y="7172962"/>
            <a:ext cx="15473360"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4" name="Content Placeholder 3"/>
          <p:cNvSpPr>
            <a:spLocks noGrp="1"/>
          </p:cNvSpPr>
          <p:nvPr>
            <p:ph sz="half" idx="2"/>
          </p:nvPr>
        </p:nvSpPr>
        <p:spPr>
          <a:xfrm>
            <a:off x="2519368" y="10688320"/>
            <a:ext cx="15473360"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16602" y="7172962"/>
            <a:ext cx="15549564"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6" name="Content Placeholder 5"/>
          <p:cNvSpPr>
            <a:spLocks noGrp="1"/>
          </p:cNvSpPr>
          <p:nvPr>
            <p:ph sz="quarter" idx="4"/>
          </p:nvPr>
        </p:nvSpPr>
        <p:spPr>
          <a:xfrm>
            <a:off x="18516602" y="10688320"/>
            <a:ext cx="15549564"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85793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857937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122651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Content Placeholder 2"/>
          <p:cNvSpPr>
            <a:spLocks noGrp="1"/>
          </p:cNvSpPr>
          <p:nvPr>
            <p:ph idx="1"/>
          </p:nvPr>
        </p:nvSpPr>
        <p:spPr>
          <a:xfrm>
            <a:off x="15549564" y="4213020"/>
            <a:ext cx="18516600" cy="20794133"/>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46105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5549564" y="4213020"/>
            <a:ext cx="18516600" cy="20794133"/>
          </a:xfrm>
        </p:spPr>
        <p:txBody>
          <a:bodyPr anchor="t"/>
          <a:lstStyle>
            <a:lvl1pPr marL="0" indent="0">
              <a:buNone/>
              <a:defRPr sz="12800"/>
            </a:lvl1pPr>
            <a:lvl2pPr marL="1828800" indent="0">
              <a:buNone/>
              <a:defRPr sz="11200"/>
            </a:lvl2pPr>
            <a:lvl3pPr marL="3657600" indent="0">
              <a:buNone/>
              <a:defRPr sz="9600"/>
            </a:lvl3pPr>
            <a:lvl4pPr marL="5486400" indent="0">
              <a:buNone/>
              <a:defRPr sz="8000"/>
            </a:lvl4pPr>
            <a:lvl5pPr marL="7315200" indent="0">
              <a:buNone/>
              <a:defRPr sz="8000"/>
            </a:lvl5pPr>
            <a:lvl6pPr marL="9144000" indent="0">
              <a:buNone/>
              <a:defRPr sz="8000"/>
            </a:lvl6pPr>
            <a:lvl7pPr marL="10972800" indent="0">
              <a:buNone/>
              <a:defRPr sz="8000"/>
            </a:lvl7pPr>
            <a:lvl8pPr marL="12801600" indent="0">
              <a:buNone/>
              <a:defRPr sz="8000"/>
            </a:lvl8pPr>
            <a:lvl9pPr marL="14630400" indent="0">
              <a:buNone/>
              <a:defRPr sz="8000"/>
            </a:lvl9pPr>
          </a:lstStyle>
          <a:p>
            <a:r>
              <a:rPr lang="en-US"/>
              <a:t>Click icon to add picture</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172809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557873"/>
            <a:ext cx="31546800" cy="56557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14600" y="7789333"/>
            <a:ext cx="31546800" cy="185657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14600" y="27120433"/>
            <a:ext cx="8229600" cy="1557867"/>
          </a:xfrm>
          <a:prstGeom prst="rect">
            <a:avLst/>
          </a:prstGeom>
        </p:spPr>
        <p:txBody>
          <a:bodyPr vert="horz" lIns="91440" tIns="45720" rIns="91440" bIns="45720" rtlCol="0" anchor="ctr"/>
          <a:lstStyle>
            <a:lvl1pPr algn="l">
              <a:defRPr sz="480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2115800" y="27120433"/>
            <a:ext cx="12344400" cy="1557867"/>
          </a:xfrm>
          <a:prstGeom prst="rect">
            <a:avLst/>
          </a:prstGeom>
        </p:spPr>
        <p:txBody>
          <a:bodyPr vert="horz" lIns="91440" tIns="45720" rIns="91440" bIns="45720" rtlCol="0" anchor="ctr"/>
          <a:lstStyle>
            <a:lvl1pPr algn="ctr">
              <a:defRPr sz="4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5831800" y="27120433"/>
            <a:ext cx="8229600" cy="1557867"/>
          </a:xfrm>
          <a:prstGeom prst="rect">
            <a:avLst/>
          </a:prstGeom>
        </p:spPr>
        <p:txBody>
          <a:bodyPr vert="horz" lIns="91440" tIns="45720" rIns="91440" bIns="45720" rtlCol="0" anchor="ctr"/>
          <a:lstStyle>
            <a:lvl1pPr algn="r">
              <a:defRPr sz="480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418119041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657600" rtl="0" eaLnBrk="1" latinLnBrk="0" hangingPunct="1">
        <a:lnSpc>
          <a:spcPct val="90000"/>
        </a:lnSpc>
        <a:spcBef>
          <a:spcPct val="0"/>
        </a:spcBef>
        <a:buNone/>
        <a:defRPr sz="17600" kern="1200">
          <a:solidFill>
            <a:schemeClr val="tx1"/>
          </a:solidFill>
          <a:latin typeface="+mj-lt"/>
          <a:ea typeface="+mj-ea"/>
          <a:cs typeface="+mj-cs"/>
        </a:defRPr>
      </a:lvl1pPr>
    </p:titleStyle>
    <p:bodyStyle>
      <a:lvl1pPr marL="914400" indent="-914400" algn="l" defTabSz="3657600" rtl="0" eaLnBrk="1" latinLnBrk="0" hangingPunct="1">
        <a:lnSpc>
          <a:spcPct val="90000"/>
        </a:lnSpc>
        <a:spcBef>
          <a:spcPts val="4000"/>
        </a:spcBef>
        <a:buFont typeface="Arial" panose="020B0604020202020204" pitchFamily="34" charset="0"/>
        <a:buChar char="•"/>
        <a:defRPr sz="11200" kern="1200">
          <a:solidFill>
            <a:schemeClr val="tx1"/>
          </a:solidFill>
          <a:latin typeface="+mn-lt"/>
          <a:ea typeface="+mn-ea"/>
          <a:cs typeface="+mn-cs"/>
        </a:defRPr>
      </a:lvl1pPr>
      <a:lvl2pPr marL="2743200" indent="-914400" algn="l" defTabSz="3657600" rtl="0" eaLnBrk="1" latinLnBrk="0" hangingPunct="1">
        <a:lnSpc>
          <a:spcPct val="90000"/>
        </a:lnSpc>
        <a:spcBef>
          <a:spcPts val="2000"/>
        </a:spcBef>
        <a:buFont typeface="Arial" panose="020B0604020202020204" pitchFamily="34" charset="0"/>
        <a:buChar char="•"/>
        <a:defRPr sz="9600" kern="1200">
          <a:solidFill>
            <a:schemeClr val="tx1"/>
          </a:solidFill>
          <a:latin typeface="+mn-lt"/>
          <a:ea typeface="+mn-ea"/>
          <a:cs typeface="+mn-cs"/>
        </a:defRPr>
      </a:lvl2pPr>
      <a:lvl3pPr marL="4572000" indent="-914400" algn="l" defTabSz="3657600" rtl="0" eaLnBrk="1" latinLnBrk="0" hangingPunct="1">
        <a:lnSpc>
          <a:spcPct val="90000"/>
        </a:lnSpc>
        <a:spcBef>
          <a:spcPts val="2000"/>
        </a:spcBef>
        <a:buFont typeface="Arial" panose="020B0604020202020204" pitchFamily="34" charset="0"/>
        <a:buChar char="•"/>
        <a:defRPr sz="8000" kern="1200">
          <a:solidFill>
            <a:schemeClr val="tx1"/>
          </a:solidFill>
          <a:latin typeface="+mn-lt"/>
          <a:ea typeface="+mn-ea"/>
          <a:cs typeface="+mn-cs"/>
        </a:defRPr>
      </a:lvl3pPr>
      <a:lvl4pPr marL="6400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4pPr>
      <a:lvl5pPr marL="82296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5pPr>
      <a:lvl6pPr marL="100584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72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60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p:bodyStyle>
    <p:other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375610" y="3930254"/>
            <a:ext cx="34470407" cy="2565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9643" b="1" dirty="0">
                <a:solidFill>
                  <a:srgbClr val="006F62"/>
                </a:solidFill>
                <a:latin typeface="Arial" panose="020B0604020202020204" pitchFamily="34" charset="0"/>
                <a:cs typeface="Arial" panose="020B0604020202020204" pitchFamily="34" charset="0"/>
              </a:rPr>
              <a:t>Poster Title – Use Strictly the Minimum Number of Words</a:t>
            </a:r>
          </a:p>
          <a:p>
            <a:r>
              <a:rPr lang="en-US" altLang="en-US" sz="6429"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6429" dirty="0" err="1">
                <a:solidFill>
                  <a:srgbClr val="4F2C1D"/>
                </a:solidFill>
                <a:latin typeface="Arial" panose="020B0604020202020204" pitchFamily="34" charset="0"/>
                <a:cs typeface="Arial" panose="020B0604020202020204" pitchFamily="34" charset="0"/>
              </a:rPr>
              <a:t>colours</a:t>
            </a:r>
            <a:r>
              <a:rPr lang="en-US" altLang="en-US" sz="6429"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195642" y="26877643"/>
            <a:ext cx="25658847" cy="161606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ACKNOWLEDGEMENTS</a:t>
            </a:r>
          </a:p>
          <a:p>
            <a:pPr>
              <a:spcBef>
                <a:spcPct val="50000"/>
              </a:spcBef>
            </a:pPr>
            <a:r>
              <a:rPr lang="en-AU" altLang="en-US" sz="20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2857"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7056115" y="21727055"/>
            <a:ext cx="8219517" cy="394140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CONCLUSION</a:t>
            </a:r>
          </a:p>
          <a:p>
            <a:pPr>
              <a:spcBef>
                <a:spcPct val="50000"/>
              </a:spcBef>
            </a:pPr>
            <a:r>
              <a:rPr lang="en-AU" altLang="en-US" sz="2000"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S206 Medical Services Building 750 </a:t>
            </a:r>
            <a:r>
              <a:rPr lang="en-AU" altLang="en-US" sz="2000" b="1" dirty="0" err="1">
                <a:solidFill>
                  <a:srgbClr val="4F2C1D"/>
                </a:solidFill>
                <a:latin typeface="Arial" panose="020B0604020202020204" pitchFamily="34" charset="0"/>
                <a:cs typeface="Arial" panose="020B0604020202020204" pitchFamily="34" charset="0"/>
              </a:rPr>
              <a:t>Bannatyne</a:t>
            </a:r>
            <a:r>
              <a:rPr lang="en-AU" altLang="en-US" sz="2000"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219831" y="15487432"/>
            <a:ext cx="8010349" cy="982377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AIM</a:t>
            </a:r>
          </a:p>
          <a:p>
            <a:pPr>
              <a:spcBef>
                <a:spcPct val="20000"/>
              </a:spcBef>
            </a:pPr>
            <a:r>
              <a:rPr lang="en-AU" altLang="en-US" sz="2286"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286"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286"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guidelines. </a:t>
            </a:r>
          </a:p>
          <a:p>
            <a:pPr>
              <a:spcBef>
                <a:spcPct val="40000"/>
              </a:spcBef>
            </a:pPr>
            <a:r>
              <a:rPr lang="en-AU" altLang="en-US" sz="2286" dirty="0">
                <a:latin typeface="Arial" panose="020B0604020202020204" pitchFamily="34" charset="0"/>
                <a:cs typeface="Arial" panose="020B0604020202020204" pitchFamily="34" charset="0"/>
              </a:rPr>
              <a:t>The body text / font size should be between 24 and 32 points. Arial font. The title colour above is the designated College of Nursing colour.</a:t>
            </a:r>
          </a:p>
          <a:p>
            <a:pPr>
              <a:spcBef>
                <a:spcPct val="40000"/>
              </a:spcBef>
            </a:pPr>
            <a:r>
              <a:rPr lang="en-AU" altLang="en-US" sz="2286" dirty="0">
                <a:latin typeface="Arial" panose="020B0604020202020204" pitchFamily="34" charset="0"/>
                <a:cs typeface="Arial" panose="020B0604020202020204" pitchFamily="34" charset="0"/>
              </a:rPr>
              <a:t>Keep body text left-aligned, do </a:t>
            </a:r>
            <a:r>
              <a:rPr lang="en-AU" altLang="en-US" sz="2286" b="1" dirty="0">
                <a:latin typeface="Arial" panose="020B0604020202020204" pitchFamily="34" charset="0"/>
                <a:cs typeface="Arial" panose="020B0604020202020204" pitchFamily="34" charset="0"/>
              </a:rPr>
              <a:t>not</a:t>
            </a:r>
            <a:r>
              <a:rPr lang="en-AU" altLang="en-US" sz="2286" dirty="0">
                <a:latin typeface="Arial" panose="020B0604020202020204" pitchFamily="34" charset="0"/>
                <a:cs typeface="Arial" panose="020B0604020202020204" pitchFamily="34" charset="0"/>
              </a:rPr>
              <a:t> justify text.</a:t>
            </a:r>
          </a:p>
          <a:p>
            <a:pPr>
              <a:spcBef>
                <a:spcPct val="40000"/>
              </a:spcBef>
            </a:pPr>
            <a:r>
              <a:rPr lang="en-AU" altLang="en-US" sz="2286"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2286" dirty="0">
                <a:latin typeface="Arial" panose="020B0604020202020204" pitchFamily="34" charset="0"/>
                <a:cs typeface="Arial" panose="020B0604020202020204" pitchFamily="34" charset="0"/>
              </a:rPr>
              <a:t>Use the line separator if desired. Keep the same green colour as the title.</a:t>
            </a:r>
          </a:p>
          <a:p>
            <a:pPr>
              <a:spcBef>
                <a:spcPct val="40000"/>
              </a:spcBef>
            </a:pPr>
            <a:r>
              <a:rPr lang="en-AU" altLang="en-US" sz="2286" dirty="0">
                <a:latin typeface="Arial" panose="020B0604020202020204" pitchFamily="34" charset="0"/>
                <a:cs typeface="Arial" panose="020B0604020202020204" pitchFamily="34" charset="0"/>
              </a:rPr>
              <a:t>The </a:t>
            </a:r>
            <a:r>
              <a:rPr lang="en-AU" altLang="en-US" sz="2286" dirty="0" err="1">
                <a:latin typeface="Arial" panose="020B0604020202020204" pitchFamily="34" charset="0"/>
                <a:cs typeface="Arial" panose="020B0604020202020204" pitchFamily="34" charset="0"/>
              </a:rPr>
              <a:t>Rady</a:t>
            </a:r>
            <a:r>
              <a:rPr lang="en-AU" altLang="en-US" sz="2286"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259148" y="9009486"/>
            <a:ext cx="7931716" cy="647794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INTRODUCTION</a:t>
            </a:r>
          </a:p>
          <a:p>
            <a:pPr>
              <a:spcBef>
                <a:spcPct val="50000"/>
              </a:spcBef>
            </a:pPr>
            <a:r>
              <a:rPr lang="en-AU" altLang="en-US" sz="2286"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286" dirty="0" err="1">
                <a:latin typeface="Arial" panose="020B0604020202020204" pitchFamily="34" charset="0"/>
                <a:cs typeface="Arial" panose="020B0604020202020204" pitchFamily="34" charset="0"/>
              </a:rPr>
              <a:t>eg</a:t>
            </a:r>
            <a:r>
              <a:rPr lang="en-AU" altLang="en-US" sz="2286"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286"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286"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286" dirty="0" err="1">
                <a:latin typeface="Arial" panose="020B0604020202020204" pitchFamily="34" charset="0"/>
                <a:cs typeface="Arial" panose="020B0604020202020204" pitchFamily="34" charset="0"/>
              </a:rPr>
              <a:t>eg</a:t>
            </a:r>
            <a:r>
              <a:rPr lang="en-AU" altLang="en-US" sz="2286"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sz="2000" dirty="0">
                <a:latin typeface="Arial" panose="020B0604020202020204" pitchFamily="34" charset="0"/>
                <a:cs typeface="Arial" panose="020B0604020202020204" pitchFamily="34" charset="0"/>
              </a:rPr>
              <a:t>.</a:t>
            </a:r>
            <a:endParaRPr lang="en-US" altLang="en-US" sz="2857"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9750980" y="8986159"/>
            <a:ext cx="8219516" cy="1632504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286"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Re-write your paper into poster format </a:t>
            </a:r>
            <a:r>
              <a:rPr lang="en-AU" altLang="en-US" sz="2286" dirty="0" err="1">
                <a:latin typeface="Arial" panose="020B0604020202020204" pitchFamily="34" charset="0"/>
                <a:cs typeface="Arial" panose="020B0604020202020204" pitchFamily="34" charset="0"/>
              </a:rPr>
              <a:t>ie</a:t>
            </a:r>
            <a:r>
              <a:rPr lang="en-AU" altLang="en-US" sz="2286" dirty="0">
                <a:latin typeface="Arial" panose="020B0604020202020204" pitchFamily="34" charset="0"/>
                <a:cs typeface="Arial" panose="020B0604020202020204" pitchFamily="34" charset="0"/>
              </a:rPr>
              <a:t>.</a:t>
            </a:r>
            <a:br>
              <a:rPr lang="en-AU" altLang="en-US" sz="2286" dirty="0">
                <a:latin typeface="Arial" panose="020B0604020202020204" pitchFamily="34" charset="0"/>
                <a:cs typeface="Arial" panose="020B0604020202020204" pitchFamily="34" charset="0"/>
              </a:rPr>
            </a:br>
            <a:r>
              <a:rPr lang="en-AU" altLang="en-US" sz="2286"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Never do whole sentences in capitals or underline to stress your point, use </a:t>
            </a:r>
            <a:r>
              <a:rPr lang="en-AU" altLang="en-US" sz="2286" b="1" dirty="0">
                <a:latin typeface="Arial" panose="020B0604020202020204" pitchFamily="34" charset="0"/>
                <a:cs typeface="Arial" panose="020B0604020202020204" pitchFamily="34" charset="0"/>
              </a:rPr>
              <a:t>bold</a:t>
            </a:r>
            <a:r>
              <a:rPr lang="en-AU" altLang="en-US" sz="2286"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Spell check and get someone else to proof-read.</a:t>
            </a:r>
            <a:endParaRPr lang="en-US" altLang="en-US" sz="2286"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8358733" y="8978381"/>
            <a:ext cx="8495756" cy="1713225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RESULTS</a:t>
            </a:r>
          </a:p>
          <a:p>
            <a:pPr>
              <a:spcBef>
                <a:spcPct val="50000"/>
              </a:spcBef>
            </a:pPr>
            <a:r>
              <a:rPr lang="en-AU" altLang="en-US" sz="2286"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286" dirty="0">
                <a:latin typeface="Arial" panose="020B0604020202020204" pitchFamily="34" charset="0"/>
                <a:cs typeface="Arial" panose="020B0604020202020204" pitchFamily="34" charset="0"/>
              </a:rPr>
              <a:t>Images such as photographs, graphs, diagrams, logos, </a:t>
            </a:r>
            <a:r>
              <a:rPr lang="en-AU" altLang="en-US" sz="2286" dirty="0" err="1">
                <a:latin typeface="Arial" panose="020B0604020202020204" pitchFamily="34" charset="0"/>
                <a:cs typeface="Arial" panose="020B0604020202020204" pitchFamily="34" charset="0"/>
              </a:rPr>
              <a:t>etc</a:t>
            </a:r>
            <a:r>
              <a:rPr lang="en-AU" altLang="en-US" sz="2286" dirty="0">
                <a:latin typeface="Arial" panose="020B0604020202020204" pitchFamily="34" charset="0"/>
                <a:cs typeface="Arial" panose="020B0604020202020204" pitchFamily="34" charset="0"/>
              </a:rPr>
              <a:t>, can be added to the poster.</a:t>
            </a:r>
          </a:p>
          <a:p>
            <a:pPr>
              <a:spcBef>
                <a:spcPct val="50000"/>
              </a:spcBef>
            </a:pPr>
            <a:r>
              <a:rPr lang="en-AU" altLang="en-US" sz="2286"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286"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286" b="1" dirty="0">
                <a:latin typeface="Arial" panose="020B0604020202020204" pitchFamily="34" charset="0"/>
                <a:cs typeface="Arial" panose="020B0604020202020204" pitchFamily="34" charset="0"/>
              </a:rPr>
              <a:t>Be aware</a:t>
            </a:r>
            <a:r>
              <a:rPr lang="en-AU" altLang="en-US" sz="2286"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286" dirty="0">
                <a:latin typeface="Arial" panose="020B0604020202020204" pitchFamily="34" charset="0"/>
                <a:cs typeface="Arial" panose="020B0604020202020204" pitchFamily="34" charset="0"/>
              </a:rPr>
              <a:t>Do </a:t>
            </a:r>
            <a:r>
              <a:rPr lang="en-AU" altLang="en-US" sz="2286" b="1" dirty="0">
                <a:latin typeface="Arial" panose="020B0604020202020204" pitchFamily="34" charset="0"/>
                <a:cs typeface="Arial" panose="020B0604020202020204" pitchFamily="34" charset="0"/>
              </a:rPr>
              <a:t>not </a:t>
            </a:r>
            <a:r>
              <a:rPr lang="en-AU" altLang="en-US" sz="2286" dirty="0">
                <a:latin typeface="Arial" panose="020B0604020202020204" pitchFamily="34" charset="0"/>
                <a:cs typeface="Arial" panose="020B0604020202020204" pitchFamily="34" charset="0"/>
              </a:rPr>
              <a:t>use images from the web.</a:t>
            </a:r>
          </a:p>
          <a:p>
            <a:pPr>
              <a:spcBef>
                <a:spcPct val="50000"/>
              </a:spcBef>
            </a:pPr>
            <a:endParaRPr lang="en-AU" altLang="en-US" sz="2286" dirty="0">
              <a:latin typeface="Arial" panose="020B0604020202020204" pitchFamily="34" charset="0"/>
              <a:cs typeface="Arial" panose="020B0604020202020204" pitchFamily="34" charset="0"/>
            </a:endParaRPr>
          </a:p>
          <a:p>
            <a:pPr>
              <a:spcBef>
                <a:spcPct val="50000"/>
              </a:spcBef>
            </a:pPr>
            <a:r>
              <a:rPr lang="en-AU" altLang="en-US" sz="2286"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286"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286" dirty="0">
                <a:latin typeface="Arial" panose="020B0604020202020204" pitchFamily="34" charset="0"/>
                <a:cs typeface="Arial" panose="020B0604020202020204" pitchFamily="34" charset="0"/>
              </a:rPr>
              <a:t>Graphs done in a scientific graphing programs (</a:t>
            </a:r>
            <a:r>
              <a:rPr lang="en-AU" altLang="en-US" sz="2286" dirty="0" err="1">
                <a:latin typeface="Arial" panose="020B0604020202020204" pitchFamily="34" charset="0"/>
                <a:cs typeface="Arial" panose="020B0604020202020204" pitchFamily="34" charset="0"/>
              </a:rPr>
              <a:t>eg</a:t>
            </a:r>
            <a:r>
              <a:rPr lang="en-AU" altLang="en-US" sz="2286" dirty="0">
                <a:latin typeface="Arial" panose="020B0604020202020204" pitchFamily="34" charset="0"/>
                <a:cs typeface="Arial" panose="020B0604020202020204" pitchFamily="34" charset="0"/>
              </a:rPr>
              <a:t>. Sigma Plot, Prism, SPSS, </a:t>
            </a:r>
            <a:r>
              <a:rPr lang="en-AU" altLang="en-US" sz="2286" dirty="0" err="1">
                <a:latin typeface="Arial" panose="020B0604020202020204" pitchFamily="34" charset="0"/>
                <a:cs typeface="Arial" panose="020B0604020202020204" pitchFamily="34" charset="0"/>
              </a:rPr>
              <a:t>Statistica</a:t>
            </a:r>
            <a:r>
              <a:rPr lang="en-AU" altLang="en-US" sz="2286"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286" dirty="0" err="1">
                <a:latin typeface="Arial" panose="020B0604020202020204" pitchFamily="34" charset="0"/>
                <a:cs typeface="Arial" panose="020B0604020202020204" pitchFamily="34" charset="0"/>
              </a:rPr>
              <a:t>Bannatyne</a:t>
            </a:r>
            <a:r>
              <a:rPr lang="en-AU" altLang="en-US" sz="2286" dirty="0">
                <a:latin typeface="Arial" panose="020B0604020202020204" pitchFamily="34" charset="0"/>
                <a:cs typeface="Arial" panose="020B0604020202020204" pitchFamily="34" charset="0"/>
              </a:rPr>
              <a:t> campus.</a:t>
            </a:r>
          </a:p>
          <a:p>
            <a:pPr>
              <a:spcBef>
                <a:spcPct val="50000"/>
              </a:spcBef>
            </a:pPr>
            <a:endParaRPr lang="en-AU" altLang="en-US" sz="2286"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286" b="1" dirty="0">
                <a:solidFill>
                  <a:srgbClr val="4F2C1D"/>
                </a:solidFill>
                <a:latin typeface="Arial" panose="020B0604020202020204" pitchFamily="34" charset="0"/>
              </a:rPr>
              <a:t>Printing and Laminating</a:t>
            </a:r>
          </a:p>
          <a:p>
            <a:pPr>
              <a:spcBef>
                <a:spcPct val="50000"/>
              </a:spcBef>
            </a:pPr>
            <a:r>
              <a:rPr lang="en-AU" altLang="en-US" sz="2286"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286"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286" dirty="0">
                <a:latin typeface="Arial" panose="020B0604020202020204" pitchFamily="34" charset="0"/>
              </a:rPr>
              <a:t>Simply highlight this text and replace.</a:t>
            </a:r>
          </a:p>
          <a:p>
            <a:pPr>
              <a:spcBef>
                <a:spcPct val="50000"/>
              </a:spcBef>
            </a:pPr>
            <a:endParaRPr lang="en-AU" altLang="en-US" sz="2286" dirty="0">
              <a:latin typeface="Arial" panose="020B0604020202020204" pitchFamily="34" charset="0"/>
            </a:endParaRPr>
          </a:p>
          <a:p>
            <a:pPr>
              <a:spcBef>
                <a:spcPct val="50000"/>
              </a:spcBef>
            </a:pPr>
            <a:r>
              <a:rPr lang="en-AU" altLang="en-US" sz="2286" b="1" dirty="0">
                <a:solidFill>
                  <a:srgbClr val="4F2C1D"/>
                </a:solidFill>
                <a:latin typeface="Arial" panose="020B0604020202020204" pitchFamily="34" charset="0"/>
              </a:rPr>
              <a:t>Cost</a:t>
            </a:r>
          </a:p>
          <a:p>
            <a:pPr>
              <a:spcBef>
                <a:spcPct val="50000"/>
              </a:spcBef>
            </a:pPr>
            <a:r>
              <a:rPr lang="en-AU" altLang="en-US" sz="2286" dirty="0">
                <a:solidFill>
                  <a:srgbClr val="000000"/>
                </a:solidFill>
                <a:latin typeface="Arial" panose="020B0604020202020204" pitchFamily="34" charset="0"/>
                <a:cs typeface="Arial" panose="020B0604020202020204" pitchFamily="34" charset="0"/>
              </a:rPr>
              <a:t>For poster-printing and laminating charges: </a:t>
            </a:r>
            <a:r>
              <a:rPr lang="en-US" altLang="en-US" sz="2286" dirty="0">
                <a:solidFill>
                  <a:srgbClr val="000000"/>
                </a:solidFill>
                <a:latin typeface="Arial" panose="020B0604020202020204" pitchFamily="34" charset="0"/>
                <a:cs typeface="Arial" panose="020B0604020202020204" pitchFamily="34" charset="0"/>
              </a:rPr>
              <a:t>Both the Fort Garry and </a:t>
            </a:r>
            <a:r>
              <a:rPr lang="en-US" altLang="en-US" sz="2286" dirty="0" err="1">
                <a:solidFill>
                  <a:srgbClr val="000000"/>
                </a:solidFill>
                <a:latin typeface="Arial" panose="020B0604020202020204" pitchFamily="34" charset="0"/>
                <a:cs typeface="Arial" panose="020B0604020202020204" pitchFamily="34" charset="0"/>
              </a:rPr>
              <a:t>Bannatyne</a:t>
            </a:r>
            <a:r>
              <a:rPr lang="en-US" altLang="en-US" sz="2286" dirty="0">
                <a:solidFill>
                  <a:srgbClr val="000000"/>
                </a:solidFill>
                <a:latin typeface="Arial" panose="020B0604020202020204" pitchFamily="34" charset="0"/>
                <a:cs typeface="Arial" panose="020B0604020202020204" pitchFamily="34" charset="0"/>
              </a:rPr>
              <a:t> Campuses offer poster printing services: </a:t>
            </a:r>
            <a:r>
              <a:rPr lang="en-US" altLang="en-US" sz="2286"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286" dirty="0">
                <a:solidFill>
                  <a:srgbClr val="000000"/>
                </a:solidFill>
                <a:latin typeface="Arial" panose="020B0604020202020204" pitchFamily="34" charset="0"/>
                <a:cs typeface="Arial" panose="020B0604020202020204" pitchFamily="34" charset="0"/>
              </a:rPr>
              <a:t>  </a:t>
            </a:r>
            <a:endParaRPr lang="en-AU" altLang="en-US" sz="2286"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286"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286" dirty="0">
              <a:latin typeface="Arial" panose="020B0604020202020204" pitchFamily="34" charset="0"/>
            </a:endParaRPr>
          </a:p>
          <a:p>
            <a:pPr>
              <a:spcBef>
                <a:spcPct val="50000"/>
              </a:spcBef>
            </a:pPr>
            <a:endParaRPr lang="en-US" altLang="en-US" sz="2286" dirty="0">
              <a:latin typeface="Arial" panose="020B0604020202020204" pitchFamily="34" charset="0"/>
            </a:endParaRPr>
          </a:p>
          <a:p>
            <a:pPr>
              <a:spcBef>
                <a:spcPct val="50000"/>
              </a:spcBef>
            </a:pPr>
            <a:endParaRPr lang="en-US" altLang="en-US" sz="2286"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231729" y="7148138"/>
            <a:ext cx="29718000" cy="177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001" b="1" dirty="0">
                <a:latin typeface="Arial" panose="020B0604020202020204" pitchFamily="34" charset="0"/>
              </a:rPr>
              <a:t>Author’s Name/s Goes Here, Author’s Name/s Goes Here, Author’s Name/s Goes Here</a:t>
            </a:r>
          </a:p>
          <a:p>
            <a:pPr>
              <a:spcBef>
                <a:spcPct val="20000"/>
              </a:spcBef>
            </a:pPr>
            <a:r>
              <a:rPr lang="en-GB" altLang="en-US" sz="3572" dirty="0">
                <a:latin typeface="Arial" panose="020B0604020202020204" pitchFamily="34" charset="0"/>
              </a:rPr>
              <a:t>Address/</a:t>
            </a:r>
            <a:r>
              <a:rPr lang="en-GB" altLang="en-US" sz="3572" dirty="0" err="1">
                <a:latin typeface="Arial" panose="020B0604020202020204" pitchFamily="34" charset="0"/>
              </a:rPr>
              <a:t>es</a:t>
            </a:r>
            <a:r>
              <a:rPr lang="en-GB" altLang="en-US" sz="3572" dirty="0">
                <a:latin typeface="Arial" panose="020B0604020202020204" pitchFamily="34" charset="0"/>
              </a:rPr>
              <a:t> Goes Here, Address/</a:t>
            </a:r>
            <a:r>
              <a:rPr lang="en-GB" altLang="en-US" sz="3572" dirty="0" err="1">
                <a:latin typeface="Arial" panose="020B0604020202020204" pitchFamily="34" charset="0"/>
              </a:rPr>
              <a:t>es</a:t>
            </a:r>
            <a:r>
              <a:rPr lang="en-GB" altLang="en-US" sz="3572" dirty="0">
                <a:latin typeface="Arial" panose="020B0604020202020204" pitchFamily="34" charset="0"/>
              </a:rPr>
              <a:t> Goes Here, Address/</a:t>
            </a:r>
            <a:r>
              <a:rPr lang="en-GB" altLang="en-US" sz="3572" dirty="0" err="1">
                <a:latin typeface="Arial" panose="020B0604020202020204" pitchFamily="34" charset="0"/>
              </a:rPr>
              <a:t>es</a:t>
            </a:r>
            <a:r>
              <a:rPr lang="en-GB" altLang="en-US" sz="3572" dirty="0">
                <a:latin typeface="Arial" panose="020B0604020202020204" pitchFamily="34" charset="0"/>
              </a:rPr>
              <a:t> Goes Here</a:t>
            </a:r>
          </a:p>
        </p:txBody>
      </p:sp>
      <p:sp>
        <p:nvSpPr>
          <p:cNvPr id="15" name="Rectangle 1059"/>
          <p:cNvSpPr>
            <a:spLocks noChangeArrowheads="1"/>
          </p:cNvSpPr>
          <p:nvPr/>
        </p:nvSpPr>
        <p:spPr bwMode="auto">
          <a:xfrm>
            <a:off x="1288539" y="1018770"/>
            <a:ext cx="16526069" cy="828189"/>
          </a:xfrm>
          <a:prstGeom prst="rect">
            <a:avLst/>
          </a:prstGeom>
          <a:noFill/>
          <a:ln>
            <a:noFill/>
          </a:ln>
          <a:effec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857" dirty="0">
                <a:solidFill>
                  <a:srgbClr val="4F2C1D"/>
                </a:solidFill>
                <a:latin typeface="Arial" panose="020B0604020202020204" pitchFamily="34" charset="0"/>
                <a:cs typeface="Arial" panose="020B0604020202020204" pitchFamily="34" charset="0"/>
              </a:rPr>
              <a:t>RFHS / </a:t>
            </a:r>
            <a:r>
              <a:rPr lang="en-US" altLang="en-US" sz="2857" b="1" dirty="0">
                <a:solidFill>
                  <a:srgbClr val="4F2C1D"/>
                </a:solidFill>
                <a:latin typeface="Arial" panose="020B0604020202020204" pitchFamily="34" charset="0"/>
                <a:cs typeface="Arial" panose="020B0604020202020204" pitchFamily="34" charset="0"/>
              </a:rPr>
              <a:t>College of Nursing</a:t>
            </a:r>
          </a:p>
        </p:txBody>
      </p:sp>
      <p:cxnSp>
        <p:nvCxnSpPr>
          <p:cNvPr id="16" name="Straight Connector 15"/>
          <p:cNvCxnSpPr/>
          <p:nvPr/>
        </p:nvCxnSpPr>
        <p:spPr>
          <a:xfrm>
            <a:off x="1539551" y="6914874"/>
            <a:ext cx="33380266"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468916" y="15281322"/>
            <a:ext cx="7721949"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27281573" y="21525057"/>
            <a:ext cx="7721949"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375611" y="26644215"/>
            <a:ext cx="24992009"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0001120" y="15442900"/>
            <a:ext cx="7720592" cy="93833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44"/>
          </a:p>
        </p:txBody>
      </p:sp>
      <p:sp>
        <p:nvSpPr>
          <p:cNvPr id="25" name="Rectangle 24"/>
          <p:cNvSpPr/>
          <p:nvPr/>
        </p:nvSpPr>
        <p:spPr>
          <a:xfrm>
            <a:off x="27289380" y="9248225"/>
            <a:ext cx="7720592" cy="1165701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44"/>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281573" y="26760548"/>
            <a:ext cx="7638244" cy="1966372"/>
          </a:xfrm>
          <a:prstGeom prst="rect">
            <a:avLst/>
          </a:prstGeom>
        </p:spPr>
      </p:pic>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461</TotalTime>
  <Words>767</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42</cp:revision>
  <dcterms:created xsi:type="dcterms:W3CDTF">2017-10-06T13:36:28Z</dcterms:created>
  <dcterms:modified xsi:type="dcterms:W3CDTF">2021-05-10T15:26:30Z</dcterms:modified>
</cp:coreProperties>
</file>