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0876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5485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47029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3574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98890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546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9217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176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1575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7284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19557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0289051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E87722"/>
                </a:solidFill>
                <a:latin typeface="Arial" panose="020B0604020202020204" pitchFamily="34" charset="0"/>
                <a:cs typeface="Arial" panose="020B0604020202020204" pitchFamily="34" charset="0"/>
              </a:rPr>
              <a:t>Poster Title – Use Strictly the Minimum </a:t>
            </a:r>
            <a:br>
              <a:rPr lang="en-US" altLang="en-US" sz="10285" b="1" dirty="0">
                <a:solidFill>
                  <a:srgbClr val="E87722"/>
                </a:solidFill>
                <a:latin typeface="Arial" panose="020B0604020202020204" pitchFamily="34" charset="0"/>
                <a:cs typeface="Arial" panose="020B0604020202020204" pitchFamily="34" charset="0"/>
              </a:rPr>
            </a:br>
            <a:r>
              <a:rPr lang="en-US" altLang="en-US" sz="10285" b="1" dirty="0">
                <a:solidFill>
                  <a:srgbClr val="E87722"/>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a:latin typeface="Arial" panose="020B0604020202020204" pitchFamily="34" charset="0"/>
                <a:cs typeface="Arial" panose="020B0604020202020204" pitchFamily="34" charset="0"/>
              </a:rPr>
              <a:t>designated Pharmacy colour</a:t>
            </a:r>
            <a:r>
              <a:rPr lang="en-AU" altLang="en-US" dirty="0">
                <a:latin typeface="Arial" panose="020B0604020202020204" pitchFamily="34" charset="0"/>
                <a:cs typeface="Arial" panose="020B0604020202020204" pitchFamily="34" charset="0"/>
              </a:rPr>
              <a:t>.</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orange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dirty="0">
                <a:solidFill>
                  <a:srgbClr val="4F2C1D"/>
                </a:solidFill>
                <a:latin typeface="Arial" panose="020B0604020202020204" pitchFamily="34" charset="0"/>
                <a:cs typeface="Arial" panose="020B0604020202020204" pitchFamily="34" charset="0"/>
              </a:rPr>
              <a:t>RFHS / </a:t>
            </a:r>
            <a:r>
              <a:rPr lang="en-US" altLang="en-US" sz="3086" b="1" dirty="0">
                <a:solidFill>
                  <a:srgbClr val="4F2C1D"/>
                </a:solidFill>
                <a:latin typeface="Arial" panose="020B0604020202020204" pitchFamily="34" charset="0"/>
                <a:cs typeface="Arial" panose="020B0604020202020204" pitchFamily="34" charset="0"/>
              </a:rPr>
              <a:t>College </a:t>
            </a:r>
            <a:r>
              <a:rPr lang="en-US" altLang="en-US" sz="3086" b="1">
                <a:solidFill>
                  <a:srgbClr val="4F2C1D"/>
                </a:solidFill>
                <a:latin typeface="Arial" panose="020B0604020202020204" pitchFamily="34" charset="0"/>
                <a:cs typeface="Arial" panose="020B0604020202020204" pitchFamily="34" charset="0"/>
              </a:rPr>
              <a:t>of Pharmacy</a:t>
            </a:r>
            <a:endParaRPr lang="en-US" altLang="en-US" sz="3086" b="1" dirty="0">
              <a:solidFill>
                <a:srgbClr val="4F2C1D"/>
              </a:solidFill>
              <a:latin typeface="Arial" panose="020B0604020202020204" pitchFamily="34" charset="0"/>
              <a:cs typeface="Arial" panose="020B0604020202020204" pitchFamily="34" charset="0"/>
            </a:endParaRPr>
          </a:p>
        </p:txBody>
      </p:sp>
      <p:cxnSp>
        <p:nvCxnSpPr>
          <p:cNvPr id="16" name="Straight Connector 15"/>
          <p:cNvCxnSpPr/>
          <p:nvPr/>
        </p:nvCxnSpPr>
        <p:spPr>
          <a:xfrm>
            <a:off x="1385596" y="8231603"/>
            <a:ext cx="3004223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605</TotalTime>
  <Words>740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2021-05-11T14:14:27Z</dcterms:modified>
</cp:coreProperties>
</file>