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2" r:id="rId3"/>
    <p:sldId id="325" r:id="rId4"/>
    <p:sldId id="323" r:id="rId5"/>
    <p:sldId id="324" r:id="rId6"/>
    <p:sldId id="336" r:id="rId7"/>
    <p:sldId id="313" r:id="rId8"/>
    <p:sldId id="298" r:id="rId9"/>
    <p:sldId id="322" r:id="rId10"/>
    <p:sldId id="302" r:id="rId11"/>
    <p:sldId id="327" r:id="rId12"/>
    <p:sldId id="321" r:id="rId13"/>
    <p:sldId id="312" r:id="rId14"/>
    <p:sldId id="314" r:id="rId15"/>
    <p:sldId id="335" r:id="rId16"/>
    <p:sldId id="334" r:id="rId17"/>
    <p:sldId id="330" r:id="rId18"/>
    <p:sldId id="299" r:id="rId19"/>
    <p:sldId id="301" r:id="rId20"/>
    <p:sldId id="303" r:id="rId21"/>
    <p:sldId id="304" r:id="rId22"/>
    <p:sldId id="305" r:id="rId23"/>
    <p:sldId id="328" r:id="rId24"/>
    <p:sldId id="306" r:id="rId25"/>
    <p:sldId id="307" r:id="rId26"/>
    <p:sldId id="308" r:id="rId27"/>
    <p:sldId id="329" r:id="rId28"/>
    <p:sldId id="317" r:id="rId29"/>
    <p:sldId id="331" r:id="rId30"/>
    <p:sldId id="318" r:id="rId31"/>
    <p:sldId id="320" r:id="rId32"/>
    <p:sldId id="319" r:id="rId33"/>
    <p:sldId id="274" r:id="rId34"/>
  </p:sldIdLst>
  <p:sldSz cx="9756775" cy="7315200"/>
  <p:notesSz cx="7010400" cy="9296400"/>
  <p:custDataLst>
    <p:tags r:id="rId37"/>
  </p:custDataLst>
  <p:defaultTextStyle>
    <a:defPPr>
      <a:defRPr lang="en-US"/>
    </a:defPPr>
    <a:lvl1pPr marL="0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682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365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046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728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411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093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3776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458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503"/>
    <a:srgbClr val="009600"/>
    <a:srgbClr val="020CCD"/>
    <a:srgbClr val="020CCE"/>
    <a:srgbClr val="00AC00"/>
    <a:srgbClr val="008000"/>
    <a:srgbClr val="6BC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888" autoAdjust="0"/>
  </p:normalViewPr>
  <p:slideViewPr>
    <p:cSldViewPr>
      <p:cViewPr varScale="1">
        <p:scale>
          <a:sx n="49" d="100"/>
          <a:sy n="49" d="100"/>
        </p:scale>
        <p:origin x="1368" y="48"/>
      </p:cViewPr>
      <p:guideLst>
        <p:guide orient="horz" pos="2304"/>
        <p:guide pos="30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E1987-B1A5-4AB4-A4BD-09A62B5EC260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7C66D-9350-47B4-9F89-3B793A69B7D7}">
      <dgm:prSet phldrT="[Text]"/>
      <dgm:spPr/>
      <dgm:t>
        <a:bodyPr/>
        <a:lstStyle/>
        <a:p>
          <a:r>
            <a:rPr lang="en-US" dirty="0"/>
            <a:t>Aurora Finance</a:t>
          </a:r>
        </a:p>
      </dgm:t>
    </dgm:pt>
    <dgm:pt modelId="{EADC3AEC-20AF-47FA-9763-BD704597F474}" type="parTrans" cxnId="{2A5CD158-49E4-43DA-BD7D-C23AD620DEC5}">
      <dgm:prSet/>
      <dgm:spPr/>
      <dgm:t>
        <a:bodyPr/>
        <a:lstStyle/>
        <a:p>
          <a:endParaRPr lang="en-US"/>
        </a:p>
      </dgm:t>
    </dgm:pt>
    <dgm:pt modelId="{3FA7F67A-D228-4212-9F92-C4FA5AF6CB7C}" type="sibTrans" cxnId="{2A5CD158-49E4-43DA-BD7D-C23AD620DEC5}">
      <dgm:prSet/>
      <dgm:spPr/>
      <dgm:t>
        <a:bodyPr/>
        <a:lstStyle/>
        <a:p>
          <a:endParaRPr lang="en-US"/>
        </a:p>
      </dgm:t>
    </dgm:pt>
    <dgm:pt modelId="{CC50D1BD-8039-4C3F-8EB0-27AD379CF89C}" type="asst">
      <dgm:prSet phldrT="[Text]"/>
      <dgm:spPr/>
      <dgm:t>
        <a:bodyPr/>
        <a:lstStyle/>
        <a:p>
          <a:r>
            <a:rPr lang="en-US" dirty="0"/>
            <a:t>Module</a:t>
          </a:r>
        </a:p>
      </dgm:t>
    </dgm:pt>
    <dgm:pt modelId="{27E6008A-B876-44A4-BBD5-24733145E2C6}" type="parTrans" cxnId="{799A4895-2468-4D52-9DF5-DC7485E5F6BF}">
      <dgm:prSet/>
      <dgm:spPr/>
      <dgm:t>
        <a:bodyPr/>
        <a:lstStyle/>
        <a:p>
          <a:endParaRPr lang="en-US"/>
        </a:p>
      </dgm:t>
    </dgm:pt>
    <dgm:pt modelId="{D1B7B39B-E1E0-4675-9826-476F2C622010}" type="sibTrans" cxnId="{799A4895-2468-4D52-9DF5-DC7485E5F6BF}">
      <dgm:prSet/>
      <dgm:spPr/>
      <dgm:t>
        <a:bodyPr/>
        <a:lstStyle/>
        <a:p>
          <a:endParaRPr lang="en-US"/>
        </a:p>
      </dgm:t>
    </dgm:pt>
    <dgm:pt modelId="{61929E7D-FE3D-4C3E-B384-B944DBD80888}">
      <dgm:prSet phldrT="[Text]"/>
      <dgm:spPr/>
      <dgm:t>
        <a:bodyPr/>
        <a:lstStyle/>
        <a:p>
          <a:r>
            <a:rPr lang="en-US" dirty="0"/>
            <a:t>Page</a:t>
          </a:r>
        </a:p>
      </dgm:t>
    </dgm:pt>
    <dgm:pt modelId="{4C31EA96-CCCC-4328-8437-51ED289DB333}" type="parTrans" cxnId="{AD80AF7F-6EF7-49D5-A4B7-BCFC81336165}">
      <dgm:prSet/>
      <dgm:spPr/>
      <dgm:t>
        <a:bodyPr/>
        <a:lstStyle/>
        <a:p>
          <a:endParaRPr lang="en-US"/>
        </a:p>
      </dgm:t>
    </dgm:pt>
    <dgm:pt modelId="{51F948E0-91BE-4BE3-9E05-C32B1071310F}" type="sibTrans" cxnId="{AD80AF7F-6EF7-49D5-A4B7-BCFC81336165}">
      <dgm:prSet/>
      <dgm:spPr/>
      <dgm:t>
        <a:bodyPr/>
        <a:lstStyle/>
        <a:p>
          <a:endParaRPr lang="en-US"/>
        </a:p>
      </dgm:t>
    </dgm:pt>
    <dgm:pt modelId="{C3061B9A-9C10-403E-B948-BCEB95E3580F}">
      <dgm:prSet phldrT="[Text]"/>
      <dgm:spPr/>
      <dgm:t>
        <a:bodyPr/>
        <a:lstStyle/>
        <a:p>
          <a:r>
            <a:rPr lang="en-US" dirty="0"/>
            <a:t>Page</a:t>
          </a:r>
        </a:p>
      </dgm:t>
    </dgm:pt>
    <dgm:pt modelId="{55C9F28A-E651-4367-9986-4DB9DFF3F978}" type="parTrans" cxnId="{2CED1071-805E-4B89-863A-AD46398999C4}">
      <dgm:prSet/>
      <dgm:spPr/>
      <dgm:t>
        <a:bodyPr/>
        <a:lstStyle/>
        <a:p>
          <a:endParaRPr lang="en-US"/>
        </a:p>
      </dgm:t>
    </dgm:pt>
    <dgm:pt modelId="{B131BD87-F154-43B9-93F7-A4361DE61845}" type="sibTrans" cxnId="{2CED1071-805E-4B89-863A-AD46398999C4}">
      <dgm:prSet/>
      <dgm:spPr/>
      <dgm:t>
        <a:bodyPr/>
        <a:lstStyle/>
        <a:p>
          <a:endParaRPr lang="en-US"/>
        </a:p>
      </dgm:t>
    </dgm:pt>
    <dgm:pt modelId="{7868CAFB-CD0B-4054-B12F-D554B69B3C66}">
      <dgm:prSet phldrT="[Text]"/>
      <dgm:spPr/>
      <dgm:t>
        <a:bodyPr/>
        <a:lstStyle/>
        <a:p>
          <a:r>
            <a:rPr lang="en-US" dirty="0"/>
            <a:t>Key Block</a:t>
          </a:r>
        </a:p>
      </dgm:t>
    </dgm:pt>
    <dgm:pt modelId="{62E43F8C-8654-46BE-8B09-A882AB2A0574}" type="parTrans" cxnId="{090CF7AF-0BEC-42BB-8024-2198BB86E258}">
      <dgm:prSet/>
      <dgm:spPr/>
      <dgm:t>
        <a:bodyPr/>
        <a:lstStyle/>
        <a:p>
          <a:endParaRPr lang="en-US"/>
        </a:p>
      </dgm:t>
    </dgm:pt>
    <dgm:pt modelId="{0C4C149C-7C25-4847-BF80-4E2AB867DADF}" type="sibTrans" cxnId="{090CF7AF-0BEC-42BB-8024-2198BB86E258}">
      <dgm:prSet/>
      <dgm:spPr/>
      <dgm:t>
        <a:bodyPr/>
        <a:lstStyle/>
        <a:p>
          <a:endParaRPr lang="en-US"/>
        </a:p>
      </dgm:t>
    </dgm:pt>
    <dgm:pt modelId="{4DC36CB4-BF06-425A-BECF-FD9FAB923F96}" type="asst">
      <dgm:prSet phldrT="[Text]"/>
      <dgm:spPr/>
      <dgm:t>
        <a:bodyPr/>
        <a:lstStyle/>
        <a:p>
          <a:r>
            <a:rPr lang="en-US" dirty="0"/>
            <a:t>Module</a:t>
          </a:r>
        </a:p>
      </dgm:t>
    </dgm:pt>
    <dgm:pt modelId="{222EE6CD-5810-41B6-B3AB-3BD0DE64DE99}" type="parTrans" cxnId="{F60690BE-E34C-461A-B906-4322F837DFCF}">
      <dgm:prSet/>
      <dgm:spPr/>
      <dgm:t>
        <a:bodyPr/>
        <a:lstStyle/>
        <a:p>
          <a:endParaRPr lang="en-US"/>
        </a:p>
      </dgm:t>
    </dgm:pt>
    <dgm:pt modelId="{75DAB078-4DA3-4B37-BE18-724E933DF947}" type="sibTrans" cxnId="{F60690BE-E34C-461A-B906-4322F837DFCF}">
      <dgm:prSet/>
      <dgm:spPr/>
      <dgm:t>
        <a:bodyPr/>
        <a:lstStyle/>
        <a:p>
          <a:endParaRPr lang="en-US"/>
        </a:p>
      </dgm:t>
    </dgm:pt>
    <dgm:pt modelId="{8B9CB416-D1BD-462C-8A05-311F8E473630}">
      <dgm:prSet phldrT="[Text]"/>
      <dgm:spPr/>
      <dgm:t>
        <a:bodyPr/>
        <a:lstStyle/>
        <a:p>
          <a:r>
            <a:rPr lang="en-US" dirty="0"/>
            <a:t>Section</a:t>
          </a:r>
        </a:p>
      </dgm:t>
    </dgm:pt>
    <dgm:pt modelId="{1D85214E-1FF5-4EEC-91C0-48A772D4D349}" type="parTrans" cxnId="{22347986-48E2-4EF4-BD2D-043E808CA012}">
      <dgm:prSet/>
      <dgm:spPr/>
      <dgm:t>
        <a:bodyPr/>
        <a:lstStyle/>
        <a:p>
          <a:endParaRPr lang="en-US"/>
        </a:p>
      </dgm:t>
    </dgm:pt>
    <dgm:pt modelId="{B99649A9-7DF4-4282-B33D-DED65A9E166D}" type="sibTrans" cxnId="{22347986-48E2-4EF4-BD2D-043E808CA012}">
      <dgm:prSet/>
      <dgm:spPr/>
      <dgm:t>
        <a:bodyPr/>
        <a:lstStyle/>
        <a:p>
          <a:endParaRPr lang="en-US"/>
        </a:p>
      </dgm:t>
    </dgm:pt>
    <dgm:pt modelId="{FF005B48-CFCE-453B-AC77-6D32550C8E0F}">
      <dgm:prSet phldrT="[Text]"/>
      <dgm:spPr/>
      <dgm:t>
        <a:bodyPr/>
        <a:lstStyle/>
        <a:p>
          <a:r>
            <a:rPr lang="en-US" dirty="0"/>
            <a:t>Record</a:t>
          </a:r>
        </a:p>
      </dgm:t>
    </dgm:pt>
    <dgm:pt modelId="{A10DF028-2666-4BA5-826E-3258F3462C5C}" type="parTrans" cxnId="{B4106F73-67B6-4923-986E-AB006F720FB0}">
      <dgm:prSet/>
      <dgm:spPr/>
      <dgm:t>
        <a:bodyPr/>
        <a:lstStyle/>
        <a:p>
          <a:endParaRPr lang="en-US"/>
        </a:p>
      </dgm:t>
    </dgm:pt>
    <dgm:pt modelId="{11E80065-255F-45E5-B3A8-AB0984DE6112}" type="sibTrans" cxnId="{B4106F73-67B6-4923-986E-AB006F720FB0}">
      <dgm:prSet/>
      <dgm:spPr/>
      <dgm:t>
        <a:bodyPr/>
        <a:lstStyle/>
        <a:p>
          <a:endParaRPr lang="en-US"/>
        </a:p>
      </dgm:t>
    </dgm:pt>
    <dgm:pt modelId="{27920768-8432-48A3-868B-25DC55729910}" type="pres">
      <dgm:prSet presAssocID="{6C6E1987-B1A5-4AB4-A4BD-09A62B5EC2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1EB2CEE-6922-4621-87FA-8C685B16461F}" type="pres">
      <dgm:prSet presAssocID="{D9B7C66D-9350-47B4-9F89-3B793A69B7D7}" presName="hierRoot1" presStyleCnt="0">
        <dgm:presLayoutVars>
          <dgm:hierBranch val="init"/>
        </dgm:presLayoutVars>
      </dgm:prSet>
      <dgm:spPr/>
    </dgm:pt>
    <dgm:pt modelId="{60C6DC25-720F-4EA5-8F93-75D7986B10C0}" type="pres">
      <dgm:prSet presAssocID="{D9B7C66D-9350-47B4-9F89-3B793A69B7D7}" presName="rootComposite1" presStyleCnt="0"/>
      <dgm:spPr/>
    </dgm:pt>
    <dgm:pt modelId="{D7D03B55-2C58-4F86-AF67-406E206E35F2}" type="pres">
      <dgm:prSet presAssocID="{D9B7C66D-9350-47B4-9F89-3B793A69B7D7}" presName="rootText1" presStyleLbl="node0" presStyleIdx="0" presStyleCnt="1" custScaleX="176567">
        <dgm:presLayoutVars>
          <dgm:chPref val="3"/>
        </dgm:presLayoutVars>
      </dgm:prSet>
      <dgm:spPr/>
    </dgm:pt>
    <dgm:pt modelId="{8972F879-6168-4A98-AA71-BD8F7BADCE74}" type="pres">
      <dgm:prSet presAssocID="{D9B7C66D-9350-47B4-9F89-3B793A69B7D7}" presName="rootConnector1" presStyleLbl="node1" presStyleIdx="0" presStyleCnt="0"/>
      <dgm:spPr/>
    </dgm:pt>
    <dgm:pt modelId="{DAAF6E45-6CDB-4509-B661-760C25BCFBDB}" type="pres">
      <dgm:prSet presAssocID="{D9B7C66D-9350-47B4-9F89-3B793A69B7D7}" presName="hierChild2" presStyleCnt="0"/>
      <dgm:spPr/>
    </dgm:pt>
    <dgm:pt modelId="{0AD136E2-2BB9-4232-BC4D-E54C20FC23EA}" type="pres">
      <dgm:prSet presAssocID="{D9B7C66D-9350-47B4-9F89-3B793A69B7D7}" presName="hierChild3" presStyleCnt="0"/>
      <dgm:spPr/>
    </dgm:pt>
    <dgm:pt modelId="{84521177-691A-4CFD-A7C0-B527530EF651}" type="pres">
      <dgm:prSet presAssocID="{27E6008A-B876-44A4-BBD5-24733145E2C6}" presName="Name111" presStyleLbl="parChTrans1D2" presStyleIdx="0" presStyleCnt="2"/>
      <dgm:spPr/>
    </dgm:pt>
    <dgm:pt modelId="{C8185DCA-236E-43D0-A253-CF770EFC5CAE}" type="pres">
      <dgm:prSet presAssocID="{CC50D1BD-8039-4C3F-8EB0-27AD379CF89C}" presName="hierRoot3" presStyleCnt="0">
        <dgm:presLayoutVars>
          <dgm:hierBranch val="init"/>
        </dgm:presLayoutVars>
      </dgm:prSet>
      <dgm:spPr/>
    </dgm:pt>
    <dgm:pt modelId="{D22499F6-B993-408C-93B8-68898AFA472F}" type="pres">
      <dgm:prSet presAssocID="{CC50D1BD-8039-4C3F-8EB0-27AD379CF89C}" presName="rootComposite3" presStyleCnt="0"/>
      <dgm:spPr/>
    </dgm:pt>
    <dgm:pt modelId="{4A725E22-48F0-4A1B-A55E-95AA5146B7F9}" type="pres">
      <dgm:prSet presAssocID="{CC50D1BD-8039-4C3F-8EB0-27AD379CF89C}" presName="rootText3" presStyleLbl="asst1" presStyleIdx="0" presStyleCnt="2" custLinFactNeighborX="-42995" custLinFactNeighborY="-5216">
        <dgm:presLayoutVars>
          <dgm:chPref val="3"/>
        </dgm:presLayoutVars>
      </dgm:prSet>
      <dgm:spPr/>
    </dgm:pt>
    <dgm:pt modelId="{942D6925-E6E3-4318-B486-530ACA431C7F}" type="pres">
      <dgm:prSet presAssocID="{CC50D1BD-8039-4C3F-8EB0-27AD379CF89C}" presName="rootConnector3" presStyleLbl="asst1" presStyleIdx="0" presStyleCnt="2"/>
      <dgm:spPr/>
    </dgm:pt>
    <dgm:pt modelId="{15A57459-8612-47A9-B0AC-CDCF4EDB0FB9}" type="pres">
      <dgm:prSet presAssocID="{CC50D1BD-8039-4C3F-8EB0-27AD379CF89C}" presName="hierChild6" presStyleCnt="0"/>
      <dgm:spPr/>
    </dgm:pt>
    <dgm:pt modelId="{02116430-98DB-42E5-8F04-53A0C8CF8171}" type="pres">
      <dgm:prSet presAssocID="{CC50D1BD-8039-4C3F-8EB0-27AD379CF89C}" presName="hierChild7" presStyleCnt="0"/>
      <dgm:spPr/>
    </dgm:pt>
    <dgm:pt modelId="{645EBA5A-0655-4CFC-A027-D7571733A810}" type="pres">
      <dgm:prSet presAssocID="{222EE6CD-5810-41B6-B3AB-3BD0DE64DE99}" presName="Name111" presStyleLbl="parChTrans1D2" presStyleIdx="1" presStyleCnt="2"/>
      <dgm:spPr/>
    </dgm:pt>
    <dgm:pt modelId="{FECACA7E-5E6D-4958-89E5-8B1F11A9E2EC}" type="pres">
      <dgm:prSet presAssocID="{4DC36CB4-BF06-425A-BECF-FD9FAB923F96}" presName="hierRoot3" presStyleCnt="0">
        <dgm:presLayoutVars>
          <dgm:hierBranch val="init"/>
        </dgm:presLayoutVars>
      </dgm:prSet>
      <dgm:spPr/>
    </dgm:pt>
    <dgm:pt modelId="{1EA96917-A3D9-46F1-BA64-65B4C3F76FDC}" type="pres">
      <dgm:prSet presAssocID="{4DC36CB4-BF06-425A-BECF-FD9FAB923F96}" presName="rootComposite3" presStyleCnt="0"/>
      <dgm:spPr/>
    </dgm:pt>
    <dgm:pt modelId="{04E5CC89-E4A1-41A9-A5E4-F06E84FDE3EC}" type="pres">
      <dgm:prSet presAssocID="{4DC36CB4-BF06-425A-BECF-FD9FAB923F96}" presName="rootText3" presStyleLbl="asst1" presStyleIdx="1" presStyleCnt="2" custLinFactNeighborX="-15295" custLinFactNeighborY="-5216">
        <dgm:presLayoutVars>
          <dgm:chPref val="3"/>
        </dgm:presLayoutVars>
      </dgm:prSet>
      <dgm:spPr/>
    </dgm:pt>
    <dgm:pt modelId="{51FECA00-78D5-48EA-AFC0-8FB3ED89BF7E}" type="pres">
      <dgm:prSet presAssocID="{4DC36CB4-BF06-425A-BECF-FD9FAB923F96}" presName="rootConnector3" presStyleLbl="asst1" presStyleIdx="1" presStyleCnt="2"/>
      <dgm:spPr/>
    </dgm:pt>
    <dgm:pt modelId="{76754F61-B483-4FF2-87AA-AA95D6D46D19}" type="pres">
      <dgm:prSet presAssocID="{4DC36CB4-BF06-425A-BECF-FD9FAB923F96}" presName="hierChild6" presStyleCnt="0"/>
      <dgm:spPr/>
    </dgm:pt>
    <dgm:pt modelId="{9AFE2270-42C2-4CA3-BB66-D27404326E7E}" type="pres">
      <dgm:prSet presAssocID="{4C31EA96-CCCC-4328-8437-51ED289DB333}" presName="Name37" presStyleLbl="parChTrans1D3" presStyleIdx="0" presStyleCnt="2"/>
      <dgm:spPr/>
    </dgm:pt>
    <dgm:pt modelId="{C0F50F88-F676-48E2-8CBA-FE8382C26DA3}" type="pres">
      <dgm:prSet presAssocID="{61929E7D-FE3D-4C3E-B384-B944DBD80888}" presName="hierRoot2" presStyleCnt="0">
        <dgm:presLayoutVars>
          <dgm:hierBranch val="init"/>
        </dgm:presLayoutVars>
      </dgm:prSet>
      <dgm:spPr/>
    </dgm:pt>
    <dgm:pt modelId="{63E17F00-4ACB-4E73-987E-9CAFE7DF1229}" type="pres">
      <dgm:prSet presAssocID="{61929E7D-FE3D-4C3E-B384-B944DBD80888}" presName="rootComposite" presStyleCnt="0"/>
      <dgm:spPr/>
    </dgm:pt>
    <dgm:pt modelId="{6DBB7AB7-671B-48EA-A5C3-0900078EF19B}" type="pres">
      <dgm:prSet presAssocID="{61929E7D-FE3D-4C3E-B384-B944DBD80888}" presName="rootText" presStyleLbl="node3" presStyleIdx="0" presStyleCnt="2" custLinFactNeighborX="-35622" custLinFactNeighborY="4164">
        <dgm:presLayoutVars>
          <dgm:chPref val="3"/>
        </dgm:presLayoutVars>
      </dgm:prSet>
      <dgm:spPr/>
    </dgm:pt>
    <dgm:pt modelId="{2F299229-B289-44D1-AFA0-FD2CB451F4F6}" type="pres">
      <dgm:prSet presAssocID="{61929E7D-FE3D-4C3E-B384-B944DBD80888}" presName="rootConnector" presStyleLbl="node3" presStyleIdx="0" presStyleCnt="2"/>
      <dgm:spPr/>
    </dgm:pt>
    <dgm:pt modelId="{77B2B057-E960-45F4-A532-EFEB2F36C21B}" type="pres">
      <dgm:prSet presAssocID="{61929E7D-FE3D-4C3E-B384-B944DBD80888}" presName="hierChild4" presStyleCnt="0"/>
      <dgm:spPr/>
    </dgm:pt>
    <dgm:pt modelId="{DB5A813B-D3AD-4140-A200-34FED3B09997}" type="pres">
      <dgm:prSet presAssocID="{61929E7D-FE3D-4C3E-B384-B944DBD80888}" presName="hierChild5" presStyleCnt="0"/>
      <dgm:spPr/>
    </dgm:pt>
    <dgm:pt modelId="{15F08042-DC53-475C-84E9-C8769EF1A610}" type="pres">
      <dgm:prSet presAssocID="{55C9F28A-E651-4367-9986-4DB9DFF3F978}" presName="Name37" presStyleLbl="parChTrans1D3" presStyleIdx="1" presStyleCnt="2"/>
      <dgm:spPr/>
    </dgm:pt>
    <dgm:pt modelId="{F2835074-68AD-4414-BB87-C551A5649894}" type="pres">
      <dgm:prSet presAssocID="{C3061B9A-9C10-403E-B948-BCEB95E3580F}" presName="hierRoot2" presStyleCnt="0">
        <dgm:presLayoutVars>
          <dgm:hierBranch val="init"/>
        </dgm:presLayoutVars>
      </dgm:prSet>
      <dgm:spPr/>
    </dgm:pt>
    <dgm:pt modelId="{ABD9D874-3B34-4695-82EE-4AEF3FFCBE5F}" type="pres">
      <dgm:prSet presAssocID="{C3061B9A-9C10-403E-B948-BCEB95E3580F}" presName="rootComposite" presStyleCnt="0"/>
      <dgm:spPr/>
    </dgm:pt>
    <dgm:pt modelId="{7C41423A-E606-4194-96B8-F4D48D5B488C}" type="pres">
      <dgm:prSet presAssocID="{C3061B9A-9C10-403E-B948-BCEB95E3580F}" presName="rootText" presStyleLbl="node3" presStyleIdx="1" presStyleCnt="2" custLinFactNeighborX="9631" custLinFactNeighborY="4164">
        <dgm:presLayoutVars>
          <dgm:chPref val="3"/>
        </dgm:presLayoutVars>
      </dgm:prSet>
      <dgm:spPr/>
    </dgm:pt>
    <dgm:pt modelId="{4AEC7AD5-2177-47C3-A3A4-9985CAF18CDA}" type="pres">
      <dgm:prSet presAssocID="{C3061B9A-9C10-403E-B948-BCEB95E3580F}" presName="rootConnector" presStyleLbl="node3" presStyleIdx="1" presStyleCnt="2"/>
      <dgm:spPr/>
    </dgm:pt>
    <dgm:pt modelId="{A7DDD444-EDCF-4838-915C-63FD95CE1FF2}" type="pres">
      <dgm:prSet presAssocID="{C3061B9A-9C10-403E-B948-BCEB95E3580F}" presName="hierChild4" presStyleCnt="0"/>
      <dgm:spPr/>
    </dgm:pt>
    <dgm:pt modelId="{D14CCFB0-E622-4983-BD61-93A8EE5CE5B9}" type="pres">
      <dgm:prSet presAssocID="{62E43F8C-8654-46BE-8B09-A882AB2A0574}" presName="Name37" presStyleLbl="parChTrans1D4" presStyleIdx="0" presStyleCnt="3"/>
      <dgm:spPr/>
    </dgm:pt>
    <dgm:pt modelId="{5AE9F553-5377-4227-9538-7E67D76B5F89}" type="pres">
      <dgm:prSet presAssocID="{7868CAFB-CD0B-4054-B12F-D554B69B3C66}" presName="hierRoot2" presStyleCnt="0">
        <dgm:presLayoutVars>
          <dgm:hierBranch val="init"/>
        </dgm:presLayoutVars>
      </dgm:prSet>
      <dgm:spPr/>
    </dgm:pt>
    <dgm:pt modelId="{95DAAAB4-1CBF-46A3-A4E5-9EDD96B3FAFC}" type="pres">
      <dgm:prSet presAssocID="{7868CAFB-CD0B-4054-B12F-D554B69B3C66}" presName="rootComposite" presStyleCnt="0"/>
      <dgm:spPr/>
    </dgm:pt>
    <dgm:pt modelId="{9E25FA2C-A721-4F76-98AE-4FA2E5A9832D}" type="pres">
      <dgm:prSet presAssocID="{7868CAFB-CD0B-4054-B12F-D554B69B3C66}" presName="rootText" presStyleLbl="node4" presStyleIdx="0" presStyleCnt="3" custLinFactNeighborX="10636" custLinFactNeighborY="1900">
        <dgm:presLayoutVars>
          <dgm:chPref val="3"/>
        </dgm:presLayoutVars>
      </dgm:prSet>
      <dgm:spPr/>
    </dgm:pt>
    <dgm:pt modelId="{49934EFA-543B-4EBE-AFC2-A6C9DF4B8099}" type="pres">
      <dgm:prSet presAssocID="{7868CAFB-CD0B-4054-B12F-D554B69B3C66}" presName="rootConnector" presStyleLbl="node4" presStyleIdx="0" presStyleCnt="3"/>
      <dgm:spPr/>
    </dgm:pt>
    <dgm:pt modelId="{DB3B53A7-07DE-4BDE-B1AC-E5965125FDDE}" type="pres">
      <dgm:prSet presAssocID="{7868CAFB-CD0B-4054-B12F-D554B69B3C66}" presName="hierChild4" presStyleCnt="0"/>
      <dgm:spPr/>
    </dgm:pt>
    <dgm:pt modelId="{4A2FED06-9717-41D3-A69B-82B754B03BA2}" type="pres">
      <dgm:prSet presAssocID="{1D85214E-1FF5-4EEC-91C0-48A772D4D349}" presName="Name37" presStyleLbl="parChTrans1D4" presStyleIdx="1" presStyleCnt="3"/>
      <dgm:spPr/>
    </dgm:pt>
    <dgm:pt modelId="{BE94C037-CDD9-49EA-8547-910C70AD46A2}" type="pres">
      <dgm:prSet presAssocID="{8B9CB416-D1BD-462C-8A05-311F8E473630}" presName="hierRoot2" presStyleCnt="0">
        <dgm:presLayoutVars>
          <dgm:hierBranch val="init"/>
        </dgm:presLayoutVars>
      </dgm:prSet>
      <dgm:spPr/>
    </dgm:pt>
    <dgm:pt modelId="{AC0C44F0-9D89-4A64-B025-75F147FADD1F}" type="pres">
      <dgm:prSet presAssocID="{8B9CB416-D1BD-462C-8A05-311F8E473630}" presName="rootComposite" presStyleCnt="0"/>
      <dgm:spPr/>
    </dgm:pt>
    <dgm:pt modelId="{A8B20113-3735-42C8-85C4-4809ECA52D67}" type="pres">
      <dgm:prSet presAssocID="{8B9CB416-D1BD-462C-8A05-311F8E473630}" presName="rootText" presStyleLbl="node4" presStyleIdx="1" presStyleCnt="3" custLinFactNeighborX="10636" custLinFactNeighborY="4061">
        <dgm:presLayoutVars>
          <dgm:chPref val="3"/>
        </dgm:presLayoutVars>
      </dgm:prSet>
      <dgm:spPr/>
    </dgm:pt>
    <dgm:pt modelId="{BA4B8EB4-32AA-4111-9AFC-A4929864A40B}" type="pres">
      <dgm:prSet presAssocID="{8B9CB416-D1BD-462C-8A05-311F8E473630}" presName="rootConnector" presStyleLbl="node4" presStyleIdx="1" presStyleCnt="3"/>
      <dgm:spPr/>
    </dgm:pt>
    <dgm:pt modelId="{5B4EF4B0-A5DF-466D-84D5-ABD5200D929C}" type="pres">
      <dgm:prSet presAssocID="{8B9CB416-D1BD-462C-8A05-311F8E473630}" presName="hierChild4" presStyleCnt="0"/>
      <dgm:spPr/>
    </dgm:pt>
    <dgm:pt modelId="{5FC64C30-2258-4A29-ADDD-92520F47F5F8}" type="pres">
      <dgm:prSet presAssocID="{A10DF028-2666-4BA5-826E-3258F3462C5C}" presName="Name37" presStyleLbl="parChTrans1D4" presStyleIdx="2" presStyleCnt="3"/>
      <dgm:spPr/>
    </dgm:pt>
    <dgm:pt modelId="{5E61C13B-DFDD-4A95-9E65-84FCA6CB7360}" type="pres">
      <dgm:prSet presAssocID="{FF005B48-CFCE-453B-AC77-6D32550C8E0F}" presName="hierRoot2" presStyleCnt="0">
        <dgm:presLayoutVars>
          <dgm:hierBranch val="init"/>
        </dgm:presLayoutVars>
      </dgm:prSet>
      <dgm:spPr/>
    </dgm:pt>
    <dgm:pt modelId="{3ACF02CC-E916-4632-A7B2-FDD1F5072F34}" type="pres">
      <dgm:prSet presAssocID="{FF005B48-CFCE-453B-AC77-6D32550C8E0F}" presName="rootComposite" presStyleCnt="0"/>
      <dgm:spPr/>
    </dgm:pt>
    <dgm:pt modelId="{47BB7EEB-40E2-4025-93D0-3ADE1A537088}" type="pres">
      <dgm:prSet presAssocID="{FF005B48-CFCE-453B-AC77-6D32550C8E0F}" presName="rootText" presStyleLbl="node4" presStyleIdx="2" presStyleCnt="3" custLinFactNeighborX="35430">
        <dgm:presLayoutVars>
          <dgm:chPref val="3"/>
        </dgm:presLayoutVars>
      </dgm:prSet>
      <dgm:spPr/>
    </dgm:pt>
    <dgm:pt modelId="{DE4C5E78-9CA8-4667-8551-ECEDA55C1260}" type="pres">
      <dgm:prSet presAssocID="{FF005B48-CFCE-453B-AC77-6D32550C8E0F}" presName="rootConnector" presStyleLbl="node4" presStyleIdx="2" presStyleCnt="3"/>
      <dgm:spPr/>
    </dgm:pt>
    <dgm:pt modelId="{5890AD43-86D7-4EB6-B315-F1CD2D2BC786}" type="pres">
      <dgm:prSet presAssocID="{FF005B48-CFCE-453B-AC77-6D32550C8E0F}" presName="hierChild4" presStyleCnt="0"/>
      <dgm:spPr/>
    </dgm:pt>
    <dgm:pt modelId="{CE770553-F199-43BC-8C8A-7982B1082669}" type="pres">
      <dgm:prSet presAssocID="{FF005B48-CFCE-453B-AC77-6D32550C8E0F}" presName="hierChild5" presStyleCnt="0"/>
      <dgm:spPr/>
    </dgm:pt>
    <dgm:pt modelId="{02855338-C799-4AFA-B7D7-869BDF3E5EAA}" type="pres">
      <dgm:prSet presAssocID="{8B9CB416-D1BD-462C-8A05-311F8E473630}" presName="hierChild5" presStyleCnt="0"/>
      <dgm:spPr/>
    </dgm:pt>
    <dgm:pt modelId="{AC7F718D-5BBB-4384-8671-7C90DFFAE6B8}" type="pres">
      <dgm:prSet presAssocID="{7868CAFB-CD0B-4054-B12F-D554B69B3C66}" presName="hierChild5" presStyleCnt="0"/>
      <dgm:spPr/>
    </dgm:pt>
    <dgm:pt modelId="{317F625F-0DCF-4FCB-AFEF-74FB9B5BDBD4}" type="pres">
      <dgm:prSet presAssocID="{C3061B9A-9C10-403E-B948-BCEB95E3580F}" presName="hierChild5" presStyleCnt="0"/>
      <dgm:spPr/>
    </dgm:pt>
    <dgm:pt modelId="{B684FCAE-E383-4D3A-875D-21B9EDC80221}" type="pres">
      <dgm:prSet presAssocID="{4DC36CB4-BF06-425A-BECF-FD9FAB923F96}" presName="hierChild7" presStyleCnt="0"/>
      <dgm:spPr/>
    </dgm:pt>
  </dgm:ptLst>
  <dgm:cxnLst>
    <dgm:cxn modelId="{B043B802-5148-49C0-B166-D7D59504CE64}" type="presOf" srcId="{55C9F28A-E651-4367-9986-4DB9DFF3F978}" destId="{15F08042-DC53-475C-84E9-C8769EF1A610}" srcOrd="0" destOrd="0" presId="urn:microsoft.com/office/officeart/2005/8/layout/orgChart1"/>
    <dgm:cxn modelId="{6CA9631F-1E3D-481C-81D3-B1361966FBFC}" type="presOf" srcId="{C3061B9A-9C10-403E-B948-BCEB95E3580F}" destId="{7C41423A-E606-4194-96B8-F4D48D5B488C}" srcOrd="0" destOrd="0" presId="urn:microsoft.com/office/officeart/2005/8/layout/orgChart1"/>
    <dgm:cxn modelId="{63476623-6A65-4028-BF3F-B47E715A6115}" type="presOf" srcId="{61929E7D-FE3D-4C3E-B384-B944DBD80888}" destId="{6DBB7AB7-671B-48EA-A5C3-0900078EF19B}" srcOrd="0" destOrd="0" presId="urn:microsoft.com/office/officeart/2005/8/layout/orgChart1"/>
    <dgm:cxn modelId="{51BC743D-D3A0-472A-B9A8-A77B6B23A1E9}" type="presOf" srcId="{62E43F8C-8654-46BE-8B09-A882AB2A0574}" destId="{D14CCFB0-E622-4983-BD61-93A8EE5CE5B9}" srcOrd="0" destOrd="0" presId="urn:microsoft.com/office/officeart/2005/8/layout/orgChart1"/>
    <dgm:cxn modelId="{E884EC3E-BA38-4C76-A9FB-906959EB8594}" type="presOf" srcId="{C3061B9A-9C10-403E-B948-BCEB95E3580F}" destId="{4AEC7AD5-2177-47C3-A3A4-9985CAF18CDA}" srcOrd="1" destOrd="0" presId="urn:microsoft.com/office/officeart/2005/8/layout/orgChart1"/>
    <dgm:cxn modelId="{28945748-A2C2-4B5B-B8AE-6E9FEEC3ACAC}" type="presOf" srcId="{D9B7C66D-9350-47B4-9F89-3B793A69B7D7}" destId="{D7D03B55-2C58-4F86-AF67-406E206E35F2}" srcOrd="0" destOrd="0" presId="urn:microsoft.com/office/officeart/2005/8/layout/orgChart1"/>
    <dgm:cxn modelId="{DECCF24B-3878-41D3-9CEE-0AD055DB9826}" type="presOf" srcId="{CC50D1BD-8039-4C3F-8EB0-27AD379CF89C}" destId="{4A725E22-48F0-4A1B-A55E-95AA5146B7F9}" srcOrd="0" destOrd="0" presId="urn:microsoft.com/office/officeart/2005/8/layout/orgChart1"/>
    <dgm:cxn modelId="{2FA3F54D-3F06-4737-84F0-1B2F3F89B3BB}" type="presOf" srcId="{4C31EA96-CCCC-4328-8437-51ED289DB333}" destId="{9AFE2270-42C2-4CA3-BB66-D27404326E7E}" srcOrd="0" destOrd="0" presId="urn:microsoft.com/office/officeart/2005/8/layout/orgChart1"/>
    <dgm:cxn modelId="{2CED1071-805E-4B89-863A-AD46398999C4}" srcId="{4DC36CB4-BF06-425A-BECF-FD9FAB923F96}" destId="{C3061B9A-9C10-403E-B948-BCEB95E3580F}" srcOrd="1" destOrd="0" parTransId="{55C9F28A-E651-4367-9986-4DB9DFF3F978}" sibTransId="{B131BD87-F154-43B9-93F7-A4361DE61845}"/>
    <dgm:cxn modelId="{B4106F73-67B6-4923-986E-AB006F720FB0}" srcId="{8B9CB416-D1BD-462C-8A05-311F8E473630}" destId="{FF005B48-CFCE-453B-AC77-6D32550C8E0F}" srcOrd="0" destOrd="0" parTransId="{A10DF028-2666-4BA5-826E-3258F3462C5C}" sibTransId="{11E80065-255F-45E5-B3A8-AB0984DE6112}"/>
    <dgm:cxn modelId="{263D6555-D079-4F60-925F-53F04CE82806}" type="presOf" srcId="{8B9CB416-D1BD-462C-8A05-311F8E473630}" destId="{A8B20113-3735-42C8-85C4-4809ECA52D67}" srcOrd="0" destOrd="0" presId="urn:microsoft.com/office/officeart/2005/8/layout/orgChart1"/>
    <dgm:cxn modelId="{2A5CD158-49E4-43DA-BD7D-C23AD620DEC5}" srcId="{6C6E1987-B1A5-4AB4-A4BD-09A62B5EC260}" destId="{D9B7C66D-9350-47B4-9F89-3B793A69B7D7}" srcOrd="0" destOrd="0" parTransId="{EADC3AEC-20AF-47FA-9763-BD704597F474}" sibTransId="{3FA7F67A-D228-4212-9F92-C4FA5AF6CB7C}"/>
    <dgm:cxn modelId="{2FF3BB5A-3217-4A2E-9A23-AE4D387327A8}" type="presOf" srcId="{61929E7D-FE3D-4C3E-B384-B944DBD80888}" destId="{2F299229-B289-44D1-AFA0-FD2CB451F4F6}" srcOrd="1" destOrd="0" presId="urn:microsoft.com/office/officeart/2005/8/layout/orgChart1"/>
    <dgm:cxn modelId="{AD80AF7F-6EF7-49D5-A4B7-BCFC81336165}" srcId="{4DC36CB4-BF06-425A-BECF-FD9FAB923F96}" destId="{61929E7D-FE3D-4C3E-B384-B944DBD80888}" srcOrd="0" destOrd="0" parTransId="{4C31EA96-CCCC-4328-8437-51ED289DB333}" sibTransId="{51F948E0-91BE-4BE3-9E05-C32B1071310F}"/>
    <dgm:cxn modelId="{22347986-48E2-4EF4-BD2D-043E808CA012}" srcId="{7868CAFB-CD0B-4054-B12F-D554B69B3C66}" destId="{8B9CB416-D1BD-462C-8A05-311F8E473630}" srcOrd="0" destOrd="0" parTransId="{1D85214E-1FF5-4EEC-91C0-48A772D4D349}" sibTransId="{B99649A9-7DF4-4282-B33D-DED65A9E166D}"/>
    <dgm:cxn modelId="{7F0B3887-6DF1-4582-A2FD-4216AE536CC5}" type="presOf" srcId="{222EE6CD-5810-41B6-B3AB-3BD0DE64DE99}" destId="{645EBA5A-0655-4CFC-A027-D7571733A810}" srcOrd="0" destOrd="0" presId="urn:microsoft.com/office/officeart/2005/8/layout/orgChart1"/>
    <dgm:cxn modelId="{799A4895-2468-4D52-9DF5-DC7485E5F6BF}" srcId="{D9B7C66D-9350-47B4-9F89-3B793A69B7D7}" destId="{CC50D1BD-8039-4C3F-8EB0-27AD379CF89C}" srcOrd="0" destOrd="0" parTransId="{27E6008A-B876-44A4-BBD5-24733145E2C6}" sibTransId="{D1B7B39B-E1E0-4675-9826-476F2C622010}"/>
    <dgm:cxn modelId="{166AD89A-DCC0-426C-8823-85A34654861A}" type="presOf" srcId="{CC50D1BD-8039-4C3F-8EB0-27AD379CF89C}" destId="{942D6925-E6E3-4318-B486-530ACA431C7F}" srcOrd="1" destOrd="0" presId="urn:microsoft.com/office/officeart/2005/8/layout/orgChart1"/>
    <dgm:cxn modelId="{9B4AA39B-3C41-4782-BBD9-D3F0A3FDD886}" type="presOf" srcId="{8B9CB416-D1BD-462C-8A05-311F8E473630}" destId="{BA4B8EB4-32AA-4111-9AFC-A4929864A40B}" srcOrd="1" destOrd="0" presId="urn:microsoft.com/office/officeart/2005/8/layout/orgChart1"/>
    <dgm:cxn modelId="{3165DBA1-A2F8-4BF4-826A-08386A7DE26F}" type="presOf" srcId="{7868CAFB-CD0B-4054-B12F-D554B69B3C66}" destId="{9E25FA2C-A721-4F76-98AE-4FA2E5A9832D}" srcOrd="0" destOrd="0" presId="urn:microsoft.com/office/officeart/2005/8/layout/orgChart1"/>
    <dgm:cxn modelId="{8A13A0A8-0D4A-40F7-9C34-7C4398761864}" type="presOf" srcId="{1D85214E-1FF5-4EEC-91C0-48A772D4D349}" destId="{4A2FED06-9717-41D3-A69B-82B754B03BA2}" srcOrd="0" destOrd="0" presId="urn:microsoft.com/office/officeart/2005/8/layout/orgChart1"/>
    <dgm:cxn modelId="{8CE80DAD-60D4-46AD-97DA-6489E8455425}" type="presOf" srcId="{27E6008A-B876-44A4-BBD5-24733145E2C6}" destId="{84521177-691A-4CFD-A7C0-B527530EF651}" srcOrd="0" destOrd="0" presId="urn:microsoft.com/office/officeart/2005/8/layout/orgChart1"/>
    <dgm:cxn modelId="{090CF7AF-0BEC-42BB-8024-2198BB86E258}" srcId="{C3061B9A-9C10-403E-B948-BCEB95E3580F}" destId="{7868CAFB-CD0B-4054-B12F-D554B69B3C66}" srcOrd="0" destOrd="0" parTransId="{62E43F8C-8654-46BE-8B09-A882AB2A0574}" sibTransId="{0C4C149C-7C25-4847-BF80-4E2AB867DADF}"/>
    <dgm:cxn modelId="{5CE609B0-37B6-48F8-A52A-4793E6C79781}" type="presOf" srcId="{D9B7C66D-9350-47B4-9F89-3B793A69B7D7}" destId="{8972F879-6168-4A98-AA71-BD8F7BADCE74}" srcOrd="1" destOrd="0" presId="urn:microsoft.com/office/officeart/2005/8/layout/orgChart1"/>
    <dgm:cxn modelId="{FD0869B0-E51A-47F1-8ABE-4D4B54737F23}" type="presOf" srcId="{7868CAFB-CD0B-4054-B12F-D554B69B3C66}" destId="{49934EFA-543B-4EBE-AFC2-A6C9DF4B8099}" srcOrd="1" destOrd="0" presId="urn:microsoft.com/office/officeart/2005/8/layout/orgChart1"/>
    <dgm:cxn modelId="{6B161DB5-0FFF-4F36-A42F-8D4118C72627}" type="presOf" srcId="{FF005B48-CFCE-453B-AC77-6D32550C8E0F}" destId="{DE4C5E78-9CA8-4667-8551-ECEDA55C1260}" srcOrd="1" destOrd="0" presId="urn:microsoft.com/office/officeart/2005/8/layout/orgChart1"/>
    <dgm:cxn modelId="{F60690BE-E34C-461A-B906-4322F837DFCF}" srcId="{D9B7C66D-9350-47B4-9F89-3B793A69B7D7}" destId="{4DC36CB4-BF06-425A-BECF-FD9FAB923F96}" srcOrd="1" destOrd="0" parTransId="{222EE6CD-5810-41B6-B3AB-3BD0DE64DE99}" sibTransId="{75DAB078-4DA3-4B37-BE18-724E933DF947}"/>
    <dgm:cxn modelId="{73A3FBC3-4AA3-4946-B82F-D8CF05F3BB48}" type="presOf" srcId="{6C6E1987-B1A5-4AB4-A4BD-09A62B5EC260}" destId="{27920768-8432-48A3-868B-25DC55729910}" srcOrd="0" destOrd="0" presId="urn:microsoft.com/office/officeart/2005/8/layout/orgChart1"/>
    <dgm:cxn modelId="{A1BD74E3-B75F-405E-9E82-F89CE78A1AF2}" type="presOf" srcId="{4DC36CB4-BF06-425A-BECF-FD9FAB923F96}" destId="{51FECA00-78D5-48EA-AFC0-8FB3ED89BF7E}" srcOrd="1" destOrd="0" presId="urn:microsoft.com/office/officeart/2005/8/layout/orgChart1"/>
    <dgm:cxn modelId="{12AD58E8-A762-47D6-BABF-B166727AED67}" type="presOf" srcId="{FF005B48-CFCE-453B-AC77-6D32550C8E0F}" destId="{47BB7EEB-40E2-4025-93D0-3ADE1A537088}" srcOrd="0" destOrd="0" presId="urn:microsoft.com/office/officeart/2005/8/layout/orgChart1"/>
    <dgm:cxn modelId="{682A04ED-8D1A-4EE1-ADF8-3DBCC73A4C52}" type="presOf" srcId="{4DC36CB4-BF06-425A-BECF-FD9FAB923F96}" destId="{04E5CC89-E4A1-41A9-A5E4-F06E84FDE3EC}" srcOrd="0" destOrd="0" presId="urn:microsoft.com/office/officeart/2005/8/layout/orgChart1"/>
    <dgm:cxn modelId="{221E14FB-4671-4AEA-B3CF-3F715DE3C97C}" type="presOf" srcId="{A10DF028-2666-4BA5-826E-3258F3462C5C}" destId="{5FC64C30-2258-4A29-ADDD-92520F47F5F8}" srcOrd="0" destOrd="0" presId="urn:microsoft.com/office/officeart/2005/8/layout/orgChart1"/>
    <dgm:cxn modelId="{7E493046-A032-4BDB-8BD1-8528598CA2FB}" type="presParOf" srcId="{27920768-8432-48A3-868B-25DC55729910}" destId="{51EB2CEE-6922-4621-87FA-8C685B16461F}" srcOrd="0" destOrd="0" presId="urn:microsoft.com/office/officeart/2005/8/layout/orgChart1"/>
    <dgm:cxn modelId="{FB960D4B-4D0A-453C-A532-261D36774295}" type="presParOf" srcId="{51EB2CEE-6922-4621-87FA-8C685B16461F}" destId="{60C6DC25-720F-4EA5-8F93-75D7986B10C0}" srcOrd="0" destOrd="0" presId="urn:microsoft.com/office/officeart/2005/8/layout/orgChart1"/>
    <dgm:cxn modelId="{F87D3F91-2CD2-49DA-BE2B-8E46C5C355C2}" type="presParOf" srcId="{60C6DC25-720F-4EA5-8F93-75D7986B10C0}" destId="{D7D03B55-2C58-4F86-AF67-406E206E35F2}" srcOrd="0" destOrd="0" presId="urn:microsoft.com/office/officeart/2005/8/layout/orgChart1"/>
    <dgm:cxn modelId="{7E7161E9-7E44-41F0-ABB6-63900F17C8CA}" type="presParOf" srcId="{60C6DC25-720F-4EA5-8F93-75D7986B10C0}" destId="{8972F879-6168-4A98-AA71-BD8F7BADCE74}" srcOrd="1" destOrd="0" presId="urn:microsoft.com/office/officeart/2005/8/layout/orgChart1"/>
    <dgm:cxn modelId="{83750163-8273-459D-A074-A77880C90325}" type="presParOf" srcId="{51EB2CEE-6922-4621-87FA-8C685B16461F}" destId="{DAAF6E45-6CDB-4509-B661-760C25BCFBDB}" srcOrd="1" destOrd="0" presId="urn:microsoft.com/office/officeart/2005/8/layout/orgChart1"/>
    <dgm:cxn modelId="{3E573BD3-63B4-482D-BBFD-60A70085EB8F}" type="presParOf" srcId="{51EB2CEE-6922-4621-87FA-8C685B16461F}" destId="{0AD136E2-2BB9-4232-BC4D-E54C20FC23EA}" srcOrd="2" destOrd="0" presId="urn:microsoft.com/office/officeart/2005/8/layout/orgChart1"/>
    <dgm:cxn modelId="{54A6A487-7253-4D4C-969C-4DC99136CFBB}" type="presParOf" srcId="{0AD136E2-2BB9-4232-BC4D-E54C20FC23EA}" destId="{84521177-691A-4CFD-A7C0-B527530EF651}" srcOrd="0" destOrd="0" presId="urn:microsoft.com/office/officeart/2005/8/layout/orgChart1"/>
    <dgm:cxn modelId="{5430F8D1-D58B-445C-8051-6D821B14EB08}" type="presParOf" srcId="{0AD136E2-2BB9-4232-BC4D-E54C20FC23EA}" destId="{C8185DCA-236E-43D0-A253-CF770EFC5CAE}" srcOrd="1" destOrd="0" presId="urn:microsoft.com/office/officeart/2005/8/layout/orgChart1"/>
    <dgm:cxn modelId="{E290282B-E187-4CD8-94E3-A959A78CF297}" type="presParOf" srcId="{C8185DCA-236E-43D0-A253-CF770EFC5CAE}" destId="{D22499F6-B993-408C-93B8-68898AFA472F}" srcOrd="0" destOrd="0" presId="urn:microsoft.com/office/officeart/2005/8/layout/orgChart1"/>
    <dgm:cxn modelId="{206EC8BE-E01D-4954-A6BF-448CF2EB63C0}" type="presParOf" srcId="{D22499F6-B993-408C-93B8-68898AFA472F}" destId="{4A725E22-48F0-4A1B-A55E-95AA5146B7F9}" srcOrd="0" destOrd="0" presId="urn:microsoft.com/office/officeart/2005/8/layout/orgChart1"/>
    <dgm:cxn modelId="{EF1874EA-8AAD-4ABA-9D9F-2D4AD5C250BA}" type="presParOf" srcId="{D22499F6-B993-408C-93B8-68898AFA472F}" destId="{942D6925-E6E3-4318-B486-530ACA431C7F}" srcOrd="1" destOrd="0" presId="urn:microsoft.com/office/officeart/2005/8/layout/orgChart1"/>
    <dgm:cxn modelId="{07918730-F390-468E-868B-BA9877181829}" type="presParOf" srcId="{C8185DCA-236E-43D0-A253-CF770EFC5CAE}" destId="{15A57459-8612-47A9-B0AC-CDCF4EDB0FB9}" srcOrd="1" destOrd="0" presId="urn:microsoft.com/office/officeart/2005/8/layout/orgChart1"/>
    <dgm:cxn modelId="{D6567E10-0F51-4493-A7CE-8133301D35E1}" type="presParOf" srcId="{C8185DCA-236E-43D0-A253-CF770EFC5CAE}" destId="{02116430-98DB-42E5-8F04-53A0C8CF8171}" srcOrd="2" destOrd="0" presId="urn:microsoft.com/office/officeart/2005/8/layout/orgChart1"/>
    <dgm:cxn modelId="{E1043B54-29D2-4CF9-8EBD-38181F091751}" type="presParOf" srcId="{0AD136E2-2BB9-4232-BC4D-E54C20FC23EA}" destId="{645EBA5A-0655-4CFC-A027-D7571733A810}" srcOrd="2" destOrd="0" presId="urn:microsoft.com/office/officeart/2005/8/layout/orgChart1"/>
    <dgm:cxn modelId="{C5DC39DB-CD76-4705-BEE2-6064A182B914}" type="presParOf" srcId="{0AD136E2-2BB9-4232-BC4D-E54C20FC23EA}" destId="{FECACA7E-5E6D-4958-89E5-8B1F11A9E2EC}" srcOrd="3" destOrd="0" presId="urn:microsoft.com/office/officeart/2005/8/layout/orgChart1"/>
    <dgm:cxn modelId="{6010DF8C-54C8-4E2D-817B-0A73E6FAA7C6}" type="presParOf" srcId="{FECACA7E-5E6D-4958-89E5-8B1F11A9E2EC}" destId="{1EA96917-A3D9-46F1-BA64-65B4C3F76FDC}" srcOrd="0" destOrd="0" presId="urn:microsoft.com/office/officeart/2005/8/layout/orgChart1"/>
    <dgm:cxn modelId="{06BD87BC-900F-4946-A382-4CACC650E9A2}" type="presParOf" srcId="{1EA96917-A3D9-46F1-BA64-65B4C3F76FDC}" destId="{04E5CC89-E4A1-41A9-A5E4-F06E84FDE3EC}" srcOrd="0" destOrd="0" presId="urn:microsoft.com/office/officeart/2005/8/layout/orgChart1"/>
    <dgm:cxn modelId="{9614C2D0-ED7D-485B-B1B9-E34B1C588A1C}" type="presParOf" srcId="{1EA96917-A3D9-46F1-BA64-65B4C3F76FDC}" destId="{51FECA00-78D5-48EA-AFC0-8FB3ED89BF7E}" srcOrd="1" destOrd="0" presId="urn:microsoft.com/office/officeart/2005/8/layout/orgChart1"/>
    <dgm:cxn modelId="{445D4766-B00B-49FA-9875-236B17DD405C}" type="presParOf" srcId="{FECACA7E-5E6D-4958-89E5-8B1F11A9E2EC}" destId="{76754F61-B483-4FF2-87AA-AA95D6D46D19}" srcOrd="1" destOrd="0" presId="urn:microsoft.com/office/officeart/2005/8/layout/orgChart1"/>
    <dgm:cxn modelId="{45E5D4DB-140E-4871-967A-59177E8A094F}" type="presParOf" srcId="{76754F61-B483-4FF2-87AA-AA95D6D46D19}" destId="{9AFE2270-42C2-4CA3-BB66-D27404326E7E}" srcOrd="0" destOrd="0" presId="urn:microsoft.com/office/officeart/2005/8/layout/orgChart1"/>
    <dgm:cxn modelId="{96999C04-1E6D-46FB-BE3A-2FE3F388E308}" type="presParOf" srcId="{76754F61-B483-4FF2-87AA-AA95D6D46D19}" destId="{C0F50F88-F676-48E2-8CBA-FE8382C26DA3}" srcOrd="1" destOrd="0" presId="urn:microsoft.com/office/officeart/2005/8/layout/orgChart1"/>
    <dgm:cxn modelId="{68D81AA5-3A97-4B81-AE59-552F13670918}" type="presParOf" srcId="{C0F50F88-F676-48E2-8CBA-FE8382C26DA3}" destId="{63E17F00-4ACB-4E73-987E-9CAFE7DF1229}" srcOrd="0" destOrd="0" presId="urn:microsoft.com/office/officeart/2005/8/layout/orgChart1"/>
    <dgm:cxn modelId="{72A4BB85-1C7D-4C7F-B4CC-1715732B772B}" type="presParOf" srcId="{63E17F00-4ACB-4E73-987E-9CAFE7DF1229}" destId="{6DBB7AB7-671B-48EA-A5C3-0900078EF19B}" srcOrd="0" destOrd="0" presId="urn:microsoft.com/office/officeart/2005/8/layout/orgChart1"/>
    <dgm:cxn modelId="{72032679-56C7-4442-9A68-CD9BABA8D63D}" type="presParOf" srcId="{63E17F00-4ACB-4E73-987E-9CAFE7DF1229}" destId="{2F299229-B289-44D1-AFA0-FD2CB451F4F6}" srcOrd="1" destOrd="0" presId="urn:microsoft.com/office/officeart/2005/8/layout/orgChart1"/>
    <dgm:cxn modelId="{9B5358F9-9443-42AA-ADDD-27D5E6E82A34}" type="presParOf" srcId="{C0F50F88-F676-48E2-8CBA-FE8382C26DA3}" destId="{77B2B057-E960-45F4-A532-EFEB2F36C21B}" srcOrd="1" destOrd="0" presId="urn:microsoft.com/office/officeart/2005/8/layout/orgChart1"/>
    <dgm:cxn modelId="{D81C6145-1040-40BC-AE9E-D33A2DC8DCBA}" type="presParOf" srcId="{C0F50F88-F676-48E2-8CBA-FE8382C26DA3}" destId="{DB5A813B-D3AD-4140-A200-34FED3B09997}" srcOrd="2" destOrd="0" presId="urn:microsoft.com/office/officeart/2005/8/layout/orgChart1"/>
    <dgm:cxn modelId="{28223496-A943-4A54-B851-B77FFA57FC0D}" type="presParOf" srcId="{76754F61-B483-4FF2-87AA-AA95D6D46D19}" destId="{15F08042-DC53-475C-84E9-C8769EF1A610}" srcOrd="2" destOrd="0" presId="urn:microsoft.com/office/officeart/2005/8/layout/orgChart1"/>
    <dgm:cxn modelId="{B99B28C6-AA93-414F-99AD-179ACAAC84A5}" type="presParOf" srcId="{76754F61-B483-4FF2-87AA-AA95D6D46D19}" destId="{F2835074-68AD-4414-BB87-C551A5649894}" srcOrd="3" destOrd="0" presId="urn:microsoft.com/office/officeart/2005/8/layout/orgChart1"/>
    <dgm:cxn modelId="{095390F5-8BA9-42B3-AB7D-711F79979074}" type="presParOf" srcId="{F2835074-68AD-4414-BB87-C551A5649894}" destId="{ABD9D874-3B34-4695-82EE-4AEF3FFCBE5F}" srcOrd="0" destOrd="0" presId="urn:microsoft.com/office/officeart/2005/8/layout/orgChart1"/>
    <dgm:cxn modelId="{DF5C6C73-E096-4B7F-B1AC-BC5D413257F7}" type="presParOf" srcId="{ABD9D874-3B34-4695-82EE-4AEF3FFCBE5F}" destId="{7C41423A-E606-4194-96B8-F4D48D5B488C}" srcOrd="0" destOrd="0" presId="urn:microsoft.com/office/officeart/2005/8/layout/orgChart1"/>
    <dgm:cxn modelId="{1309F069-5949-443B-BE52-E786294A2B73}" type="presParOf" srcId="{ABD9D874-3B34-4695-82EE-4AEF3FFCBE5F}" destId="{4AEC7AD5-2177-47C3-A3A4-9985CAF18CDA}" srcOrd="1" destOrd="0" presId="urn:microsoft.com/office/officeart/2005/8/layout/orgChart1"/>
    <dgm:cxn modelId="{2C4A5DB7-2262-4AD7-8DD6-DC6A7DE8FF55}" type="presParOf" srcId="{F2835074-68AD-4414-BB87-C551A5649894}" destId="{A7DDD444-EDCF-4838-915C-63FD95CE1FF2}" srcOrd="1" destOrd="0" presId="urn:microsoft.com/office/officeart/2005/8/layout/orgChart1"/>
    <dgm:cxn modelId="{E848C8C2-CE5E-40CF-8D45-C91514332C8C}" type="presParOf" srcId="{A7DDD444-EDCF-4838-915C-63FD95CE1FF2}" destId="{D14CCFB0-E622-4983-BD61-93A8EE5CE5B9}" srcOrd="0" destOrd="0" presId="urn:microsoft.com/office/officeart/2005/8/layout/orgChart1"/>
    <dgm:cxn modelId="{5FD73266-8869-49F6-A07B-5B56B8C07103}" type="presParOf" srcId="{A7DDD444-EDCF-4838-915C-63FD95CE1FF2}" destId="{5AE9F553-5377-4227-9538-7E67D76B5F89}" srcOrd="1" destOrd="0" presId="urn:microsoft.com/office/officeart/2005/8/layout/orgChart1"/>
    <dgm:cxn modelId="{A1AA8A8F-11EF-4A7D-9A2D-FC38AB854FD4}" type="presParOf" srcId="{5AE9F553-5377-4227-9538-7E67D76B5F89}" destId="{95DAAAB4-1CBF-46A3-A4E5-9EDD96B3FAFC}" srcOrd="0" destOrd="0" presId="urn:microsoft.com/office/officeart/2005/8/layout/orgChart1"/>
    <dgm:cxn modelId="{B05CE0A4-CB84-4683-841C-E4240B6FCDA9}" type="presParOf" srcId="{95DAAAB4-1CBF-46A3-A4E5-9EDD96B3FAFC}" destId="{9E25FA2C-A721-4F76-98AE-4FA2E5A9832D}" srcOrd="0" destOrd="0" presId="urn:microsoft.com/office/officeart/2005/8/layout/orgChart1"/>
    <dgm:cxn modelId="{444EB92B-7ACF-4D4E-A3E4-8BA52685EC6F}" type="presParOf" srcId="{95DAAAB4-1CBF-46A3-A4E5-9EDD96B3FAFC}" destId="{49934EFA-543B-4EBE-AFC2-A6C9DF4B8099}" srcOrd="1" destOrd="0" presId="urn:microsoft.com/office/officeart/2005/8/layout/orgChart1"/>
    <dgm:cxn modelId="{9154A14F-E835-4088-816C-786C56F7EF55}" type="presParOf" srcId="{5AE9F553-5377-4227-9538-7E67D76B5F89}" destId="{DB3B53A7-07DE-4BDE-B1AC-E5965125FDDE}" srcOrd="1" destOrd="0" presId="urn:microsoft.com/office/officeart/2005/8/layout/orgChart1"/>
    <dgm:cxn modelId="{B30FE97D-6C29-482D-8FCB-0B424C1B910B}" type="presParOf" srcId="{DB3B53A7-07DE-4BDE-B1AC-E5965125FDDE}" destId="{4A2FED06-9717-41D3-A69B-82B754B03BA2}" srcOrd="0" destOrd="0" presId="urn:microsoft.com/office/officeart/2005/8/layout/orgChart1"/>
    <dgm:cxn modelId="{9A25436C-6121-452B-A235-2097D00CA29F}" type="presParOf" srcId="{DB3B53A7-07DE-4BDE-B1AC-E5965125FDDE}" destId="{BE94C037-CDD9-49EA-8547-910C70AD46A2}" srcOrd="1" destOrd="0" presId="urn:microsoft.com/office/officeart/2005/8/layout/orgChart1"/>
    <dgm:cxn modelId="{B6CFBDB3-753E-4F94-995B-45D53C2FF2FD}" type="presParOf" srcId="{BE94C037-CDD9-49EA-8547-910C70AD46A2}" destId="{AC0C44F0-9D89-4A64-B025-75F147FADD1F}" srcOrd="0" destOrd="0" presId="urn:microsoft.com/office/officeart/2005/8/layout/orgChart1"/>
    <dgm:cxn modelId="{EB3FF4F6-85FC-4F05-A085-F1EAFAB509E9}" type="presParOf" srcId="{AC0C44F0-9D89-4A64-B025-75F147FADD1F}" destId="{A8B20113-3735-42C8-85C4-4809ECA52D67}" srcOrd="0" destOrd="0" presId="urn:microsoft.com/office/officeart/2005/8/layout/orgChart1"/>
    <dgm:cxn modelId="{F5327C15-EB0F-412B-842E-D864FBA7A702}" type="presParOf" srcId="{AC0C44F0-9D89-4A64-B025-75F147FADD1F}" destId="{BA4B8EB4-32AA-4111-9AFC-A4929864A40B}" srcOrd="1" destOrd="0" presId="urn:microsoft.com/office/officeart/2005/8/layout/orgChart1"/>
    <dgm:cxn modelId="{62C414FF-7ABE-466F-BB00-6A55A0E74ADB}" type="presParOf" srcId="{BE94C037-CDD9-49EA-8547-910C70AD46A2}" destId="{5B4EF4B0-A5DF-466D-84D5-ABD5200D929C}" srcOrd="1" destOrd="0" presId="urn:microsoft.com/office/officeart/2005/8/layout/orgChart1"/>
    <dgm:cxn modelId="{1F83A487-AE0F-4D22-B901-EF1FE9CFCB6B}" type="presParOf" srcId="{5B4EF4B0-A5DF-466D-84D5-ABD5200D929C}" destId="{5FC64C30-2258-4A29-ADDD-92520F47F5F8}" srcOrd="0" destOrd="0" presId="urn:microsoft.com/office/officeart/2005/8/layout/orgChart1"/>
    <dgm:cxn modelId="{BFB3648C-ACD1-4892-ACD0-65EF31FDE5FC}" type="presParOf" srcId="{5B4EF4B0-A5DF-466D-84D5-ABD5200D929C}" destId="{5E61C13B-DFDD-4A95-9E65-84FCA6CB7360}" srcOrd="1" destOrd="0" presId="urn:microsoft.com/office/officeart/2005/8/layout/orgChart1"/>
    <dgm:cxn modelId="{2074FBA3-2178-41D8-A6E4-F5FEC7A1659C}" type="presParOf" srcId="{5E61C13B-DFDD-4A95-9E65-84FCA6CB7360}" destId="{3ACF02CC-E916-4632-A7B2-FDD1F5072F34}" srcOrd="0" destOrd="0" presId="urn:microsoft.com/office/officeart/2005/8/layout/orgChart1"/>
    <dgm:cxn modelId="{3AC7EFAD-119A-4AF3-B9C4-9C00CD78F299}" type="presParOf" srcId="{3ACF02CC-E916-4632-A7B2-FDD1F5072F34}" destId="{47BB7EEB-40E2-4025-93D0-3ADE1A537088}" srcOrd="0" destOrd="0" presId="urn:microsoft.com/office/officeart/2005/8/layout/orgChart1"/>
    <dgm:cxn modelId="{45EF1D8E-B088-4C02-BBBF-048EA8760CD8}" type="presParOf" srcId="{3ACF02CC-E916-4632-A7B2-FDD1F5072F34}" destId="{DE4C5E78-9CA8-4667-8551-ECEDA55C1260}" srcOrd="1" destOrd="0" presId="urn:microsoft.com/office/officeart/2005/8/layout/orgChart1"/>
    <dgm:cxn modelId="{F60924EF-1599-4F47-A57F-0BF9CD21AEC7}" type="presParOf" srcId="{5E61C13B-DFDD-4A95-9E65-84FCA6CB7360}" destId="{5890AD43-86D7-4EB6-B315-F1CD2D2BC786}" srcOrd="1" destOrd="0" presId="urn:microsoft.com/office/officeart/2005/8/layout/orgChart1"/>
    <dgm:cxn modelId="{A6864C2A-8370-4BC3-8759-BD8A18D1DC79}" type="presParOf" srcId="{5E61C13B-DFDD-4A95-9E65-84FCA6CB7360}" destId="{CE770553-F199-43BC-8C8A-7982B1082669}" srcOrd="2" destOrd="0" presId="urn:microsoft.com/office/officeart/2005/8/layout/orgChart1"/>
    <dgm:cxn modelId="{D6ED12AD-1BE1-4948-9E8D-020F72139A73}" type="presParOf" srcId="{BE94C037-CDD9-49EA-8547-910C70AD46A2}" destId="{02855338-C799-4AFA-B7D7-869BDF3E5EAA}" srcOrd="2" destOrd="0" presId="urn:microsoft.com/office/officeart/2005/8/layout/orgChart1"/>
    <dgm:cxn modelId="{260565A7-12E8-44F4-B606-52359933CCEE}" type="presParOf" srcId="{5AE9F553-5377-4227-9538-7E67D76B5F89}" destId="{AC7F718D-5BBB-4384-8671-7C90DFFAE6B8}" srcOrd="2" destOrd="0" presId="urn:microsoft.com/office/officeart/2005/8/layout/orgChart1"/>
    <dgm:cxn modelId="{899A2A29-28FD-45F4-A484-A0E3F85CF859}" type="presParOf" srcId="{F2835074-68AD-4414-BB87-C551A5649894}" destId="{317F625F-0DCF-4FCB-AFEF-74FB9B5BDBD4}" srcOrd="2" destOrd="0" presId="urn:microsoft.com/office/officeart/2005/8/layout/orgChart1"/>
    <dgm:cxn modelId="{5D96A1F0-D8E8-4414-9CE3-60CFB4B533F1}" type="presParOf" srcId="{FECACA7E-5E6D-4958-89E5-8B1F11A9E2EC}" destId="{B684FCAE-E383-4D3A-875D-21B9EDC802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64C30-2258-4A29-ADDD-92520F47F5F8}">
      <dsp:nvSpPr>
        <dsp:cNvPr id="0" name=""/>
        <dsp:cNvSpPr/>
      </dsp:nvSpPr>
      <dsp:spPr>
        <a:xfrm>
          <a:off x="5607698" y="4399350"/>
          <a:ext cx="520806" cy="575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454"/>
              </a:lnTo>
              <a:lnTo>
                <a:pt x="520806" y="5754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FED06-9717-41D3-A69B-82B754B03BA2}">
      <dsp:nvSpPr>
        <dsp:cNvPr id="0" name=""/>
        <dsp:cNvSpPr/>
      </dsp:nvSpPr>
      <dsp:spPr>
        <a:xfrm>
          <a:off x="6085481" y="3455991"/>
          <a:ext cx="91440" cy="288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9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CCFB0-E622-4983-BD61-93A8EE5CE5B9}">
      <dsp:nvSpPr>
        <dsp:cNvPr id="0" name=""/>
        <dsp:cNvSpPr/>
      </dsp:nvSpPr>
      <dsp:spPr>
        <a:xfrm>
          <a:off x="6072328" y="2541588"/>
          <a:ext cx="91440" cy="260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604"/>
              </a:lnTo>
              <a:lnTo>
                <a:pt x="58873" y="122604"/>
              </a:lnTo>
              <a:lnTo>
                <a:pt x="58873" y="2600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08042-DC53-475C-84E9-C8769EF1A610}">
      <dsp:nvSpPr>
        <dsp:cNvPr id="0" name=""/>
        <dsp:cNvSpPr/>
      </dsp:nvSpPr>
      <dsp:spPr>
        <a:xfrm>
          <a:off x="5000029" y="1550990"/>
          <a:ext cx="1118019" cy="336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800"/>
              </a:lnTo>
              <a:lnTo>
                <a:pt x="1118019" y="198800"/>
              </a:lnTo>
              <a:lnTo>
                <a:pt x="1118019" y="336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E2270-42C2-4CA3-BB66-D27404326E7E}">
      <dsp:nvSpPr>
        <dsp:cNvPr id="0" name=""/>
        <dsp:cNvSpPr/>
      </dsp:nvSpPr>
      <dsp:spPr>
        <a:xfrm>
          <a:off x="3942199" y="1550990"/>
          <a:ext cx="1057829" cy="336219"/>
        </a:xfrm>
        <a:custGeom>
          <a:avLst/>
          <a:gdLst/>
          <a:ahLst/>
          <a:cxnLst/>
          <a:rect l="0" t="0" r="0" b="0"/>
          <a:pathLst>
            <a:path>
              <a:moveTo>
                <a:pt x="1057829" y="0"/>
              </a:moveTo>
              <a:lnTo>
                <a:pt x="1057829" y="198800"/>
              </a:lnTo>
              <a:lnTo>
                <a:pt x="0" y="198800"/>
              </a:lnTo>
              <a:lnTo>
                <a:pt x="0" y="336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EBA5A-0655-4CFC-A027-D7571733A810}">
      <dsp:nvSpPr>
        <dsp:cNvPr id="0" name=""/>
        <dsp:cNvSpPr/>
      </dsp:nvSpPr>
      <dsp:spPr>
        <a:xfrm>
          <a:off x="3616607" y="655905"/>
          <a:ext cx="729043" cy="567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895"/>
              </a:lnTo>
              <a:lnTo>
                <a:pt x="729043" y="567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21177-691A-4CFD-A7C0-B527530EF651}">
      <dsp:nvSpPr>
        <dsp:cNvPr id="0" name=""/>
        <dsp:cNvSpPr/>
      </dsp:nvSpPr>
      <dsp:spPr>
        <a:xfrm>
          <a:off x="2916487" y="655905"/>
          <a:ext cx="700119" cy="567895"/>
        </a:xfrm>
        <a:custGeom>
          <a:avLst/>
          <a:gdLst/>
          <a:ahLst/>
          <a:cxnLst/>
          <a:rect l="0" t="0" r="0" b="0"/>
          <a:pathLst>
            <a:path>
              <a:moveTo>
                <a:pt x="700119" y="0"/>
              </a:moveTo>
              <a:lnTo>
                <a:pt x="700119" y="567895"/>
              </a:lnTo>
              <a:lnTo>
                <a:pt x="0" y="567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03B55-2C58-4F86-AF67-406E206E35F2}">
      <dsp:nvSpPr>
        <dsp:cNvPr id="0" name=""/>
        <dsp:cNvSpPr/>
      </dsp:nvSpPr>
      <dsp:spPr>
        <a:xfrm>
          <a:off x="2461190" y="1526"/>
          <a:ext cx="2310833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Aurora Finance</a:t>
          </a:r>
        </a:p>
      </dsp:txBody>
      <dsp:txXfrm>
        <a:off x="2461190" y="1526"/>
        <a:ext cx="2310833" cy="654378"/>
      </dsp:txXfrm>
    </dsp:sp>
    <dsp:sp modelId="{4A725E22-48F0-4A1B-A55E-95AA5146B7F9}">
      <dsp:nvSpPr>
        <dsp:cNvPr id="0" name=""/>
        <dsp:cNvSpPr/>
      </dsp:nvSpPr>
      <dsp:spPr>
        <a:xfrm>
          <a:off x="1607730" y="896611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Module</a:t>
          </a:r>
        </a:p>
      </dsp:txBody>
      <dsp:txXfrm>
        <a:off x="1607730" y="896611"/>
        <a:ext cx="1308757" cy="654378"/>
      </dsp:txXfrm>
    </dsp:sp>
    <dsp:sp modelId="{04E5CC89-E4A1-41A9-A5E4-F06E84FDE3EC}">
      <dsp:nvSpPr>
        <dsp:cNvPr id="0" name=""/>
        <dsp:cNvSpPr/>
      </dsp:nvSpPr>
      <dsp:spPr>
        <a:xfrm>
          <a:off x="4345650" y="896611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Module</a:t>
          </a:r>
        </a:p>
      </dsp:txBody>
      <dsp:txXfrm>
        <a:off x="4345650" y="896611"/>
        <a:ext cx="1308757" cy="654378"/>
      </dsp:txXfrm>
    </dsp:sp>
    <dsp:sp modelId="{6DBB7AB7-671B-48EA-A5C3-0900078EF19B}">
      <dsp:nvSpPr>
        <dsp:cNvPr id="0" name=""/>
        <dsp:cNvSpPr/>
      </dsp:nvSpPr>
      <dsp:spPr>
        <a:xfrm>
          <a:off x="3287821" y="1887210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Page</a:t>
          </a:r>
        </a:p>
      </dsp:txBody>
      <dsp:txXfrm>
        <a:off x="3287821" y="1887210"/>
        <a:ext cx="1308757" cy="654378"/>
      </dsp:txXfrm>
    </dsp:sp>
    <dsp:sp modelId="{7C41423A-E606-4194-96B8-F4D48D5B488C}">
      <dsp:nvSpPr>
        <dsp:cNvPr id="0" name=""/>
        <dsp:cNvSpPr/>
      </dsp:nvSpPr>
      <dsp:spPr>
        <a:xfrm>
          <a:off x="5463669" y="1887210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Page</a:t>
          </a:r>
        </a:p>
      </dsp:txBody>
      <dsp:txXfrm>
        <a:off x="5463669" y="1887210"/>
        <a:ext cx="1308757" cy="654378"/>
      </dsp:txXfrm>
    </dsp:sp>
    <dsp:sp modelId="{9E25FA2C-A721-4F76-98AE-4FA2E5A9832D}">
      <dsp:nvSpPr>
        <dsp:cNvPr id="0" name=""/>
        <dsp:cNvSpPr/>
      </dsp:nvSpPr>
      <dsp:spPr>
        <a:xfrm>
          <a:off x="5476822" y="2801612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Key Block</a:t>
          </a:r>
        </a:p>
      </dsp:txBody>
      <dsp:txXfrm>
        <a:off x="5476822" y="2801612"/>
        <a:ext cx="1308757" cy="654378"/>
      </dsp:txXfrm>
    </dsp:sp>
    <dsp:sp modelId="{A8B20113-3735-42C8-85C4-4809ECA52D67}">
      <dsp:nvSpPr>
        <dsp:cNvPr id="0" name=""/>
        <dsp:cNvSpPr/>
      </dsp:nvSpPr>
      <dsp:spPr>
        <a:xfrm>
          <a:off x="5476822" y="3744971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Section</a:t>
          </a:r>
        </a:p>
      </dsp:txBody>
      <dsp:txXfrm>
        <a:off x="5476822" y="3744971"/>
        <a:ext cx="1308757" cy="654378"/>
      </dsp:txXfrm>
    </dsp:sp>
    <dsp:sp modelId="{47BB7EEB-40E2-4025-93D0-3ADE1A537088}">
      <dsp:nvSpPr>
        <dsp:cNvPr id="0" name=""/>
        <dsp:cNvSpPr/>
      </dsp:nvSpPr>
      <dsp:spPr>
        <a:xfrm>
          <a:off x="6128505" y="4647614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Record</a:t>
          </a:r>
        </a:p>
      </dsp:txBody>
      <dsp:txXfrm>
        <a:off x="6128505" y="4647614"/>
        <a:ext cx="1308757" cy="654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7389CAA0-9221-450F-B762-03C238A77EB0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4CF04BC3-4E87-471B-BC04-81373517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5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0FAE0FC3-C3C7-4270-B7D0-4FCA898442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2D0F1920-51E0-4B39-8B57-41808AA8B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682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365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046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728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411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093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3776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458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55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14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46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03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54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90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9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8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22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928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9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6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8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707437" y="0"/>
            <a:ext cx="76428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3089645" y="4307840"/>
            <a:ext cx="6423210" cy="48768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9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87840" y="6827522"/>
            <a:ext cx="2276581" cy="3420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D9761-C032-4DAB-9755-3C4178996F3C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33566" y="6827522"/>
            <a:ext cx="3089646" cy="3420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92356" y="6827522"/>
            <a:ext cx="2276581" cy="3420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4131386" y="5882641"/>
            <a:ext cx="1253356" cy="79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>
            <a:spAutoFit/>
          </a:bodyPr>
          <a:lstStyle/>
          <a:p>
            <a:r>
              <a:rPr lang="en-US" sz="1700" b="1" dirty="0"/>
              <a:t>Company</a:t>
            </a:r>
          </a:p>
          <a:p>
            <a:r>
              <a:rPr lang="en-US" sz="2800" b="1" dirty="0"/>
              <a:t>LOGO</a:t>
            </a: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ltGray">
          <a:xfrm>
            <a:off x="6291089" y="0"/>
            <a:ext cx="3465688" cy="29667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0327" y="2485816"/>
            <a:ext cx="9726286" cy="382693"/>
            <a:chOff x="3827" y="1468"/>
            <a:chExt cx="1927" cy="226"/>
          </a:xfrm>
        </p:grpSpPr>
        <p:sp>
          <p:nvSpPr>
            <p:cNvPr id="3126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32" name="Rectangle 60"/>
          <p:cNvSpPr>
            <a:spLocks noChangeArrowheads="1"/>
          </p:cNvSpPr>
          <p:nvPr/>
        </p:nvSpPr>
        <p:spPr bwMode="black">
          <a:xfrm>
            <a:off x="0" y="2926080"/>
            <a:ext cx="9756775" cy="76201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3089646" y="3004109"/>
            <a:ext cx="6667129" cy="731520"/>
          </a:xfrm>
          <a:prstGeom prst="rect">
            <a:avLst/>
          </a:prstGeom>
          <a:solidFill>
            <a:srgbClr val="7DD50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333565" y="3007360"/>
            <a:ext cx="6179291" cy="7315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 descr="mouse2.jpg"/>
          <p:cNvPicPr>
            <a:picLocks noChangeAspect="1"/>
          </p:cNvPicPr>
          <p:nvPr userDrawn="1"/>
        </p:nvPicPr>
        <p:blipFill>
          <a:blip r:embed="rId2" cstate="print"/>
          <a:srcRect l="20616"/>
          <a:stretch>
            <a:fillRect/>
          </a:stretch>
        </p:blipFill>
        <p:spPr>
          <a:xfrm>
            <a:off x="81307" y="79979"/>
            <a:ext cx="3089646" cy="2846102"/>
          </a:xfrm>
          <a:prstGeom prst="rect">
            <a:avLst/>
          </a:prstGeom>
        </p:spPr>
      </p:pic>
      <p:pic>
        <p:nvPicPr>
          <p:cNvPr id="23" name="Picture 22" descr="laptop_2.jpg"/>
          <p:cNvPicPr>
            <a:picLocks noChangeAspect="1"/>
          </p:cNvPicPr>
          <p:nvPr userDrawn="1"/>
        </p:nvPicPr>
        <p:blipFill>
          <a:blip r:embed="rId3" cstate="print"/>
          <a:srcRect r="5000"/>
          <a:stretch>
            <a:fillRect/>
          </a:stretch>
        </p:blipFill>
        <p:spPr>
          <a:xfrm>
            <a:off x="3170953" y="0"/>
            <a:ext cx="3089646" cy="2926080"/>
          </a:xfrm>
          <a:prstGeom prst="rect">
            <a:avLst/>
          </a:prstGeom>
        </p:spPr>
      </p:pic>
      <p:sp>
        <p:nvSpPr>
          <p:cNvPr id="19" name="Rectangle 60"/>
          <p:cNvSpPr>
            <a:spLocks noChangeArrowheads="1"/>
          </p:cNvSpPr>
          <p:nvPr userDrawn="1"/>
        </p:nvSpPr>
        <p:spPr bwMode="black">
          <a:xfrm>
            <a:off x="0" y="0"/>
            <a:ext cx="9756775" cy="76201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1" name="Rectangle 60"/>
          <p:cNvSpPr>
            <a:spLocks noChangeArrowheads="1"/>
          </p:cNvSpPr>
          <p:nvPr userDrawn="1"/>
        </p:nvSpPr>
        <p:spPr bwMode="black">
          <a:xfrm>
            <a:off x="-1" y="0"/>
            <a:ext cx="97568" cy="292608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2" name="Rectangle 60"/>
          <p:cNvSpPr>
            <a:spLocks noChangeArrowheads="1"/>
          </p:cNvSpPr>
          <p:nvPr userDrawn="1"/>
        </p:nvSpPr>
        <p:spPr bwMode="black">
          <a:xfrm>
            <a:off x="3089646" y="0"/>
            <a:ext cx="81307" cy="292608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4" name="Rectangle 60"/>
          <p:cNvSpPr>
            <a:spLocks noChangeArrowheads="1"/>
          </p:cNvSpPr>
          <p:nvPr userDrawn="1"/>
        </p:nvSpPr>
        <p:spPr bwMode="black">
          <a:xfrm>
            <a:off x="6260598" y="0"/>
            <a:ext cx="81307" cy="292608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5620" y="243841"/>
            <a:ext cx="2235929" cy="6499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839" y="243841"/>
            <a:ext cx="6545170" cy="6499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6748436" cy="568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7840" y="1381761"/>
            <a:ext cx="8781098" cy="536109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840" y="6956216"/>
            <a:ext cx="2276581" cy="260773"/>
          </a:xfrm>
        </p:spPr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566" y="6956216"/>
            <a:ext cx="3089646" cy="26077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356" y="6956216"/>
            <a:ext cx="2276581" cy="260773"/>
          </a:xfrm>
        </p:spPr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18" y="4700694"/>
            <a:ext cx="8293259" cy="145288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718" y="3100496"/>
            <a:ext cx="8293259" cy="1600198"/>
          </a:xfrm>
        </p:spPr>
        <p:txBody>
          <a:bodyPr anchor="b"/>
          <a:lstStyle>
            <a:lvl1pPr marL="0" indent="0">
              <a:buNone/>
              <a:defRPr sz="2000"/>
            </a:lvl1pPr>
            <a:lvl2pPr marL="487682" indent="0">
              <a:buNone/>
              <a:defRPr sz="1900"/>
            </a:lvl2pPr>
            <a:lvl3pPr marL="975365" indent="0">
              <a:buNone/>
              <a:defRPr sz="1700"/>
            </a:lvl3pPr>
            <a:lvl4pPr marL="1463046" indent="0">
              <a:buNone/>
              <a:defRPr sz="1500"/>
            </a:lvl4pPr>
            <a:lvl5pPr marL="1950728" indent="0">
              <a:buNone/>
              <a:defRPr sz="1500"/>
            </a:lvl5pPr>
            <a:lvl6pPr marL="2438411" indent="0">
              <a:buNone/>
              <a:defRPr sz="1500"/>
            </a:lvl6pPr>
            <a:lvl7pPr marL="2926093" indent="0">
              <a:buNone/>
              <a:defRPr sz="1500"/>
            </a:lvl7pPr>
            <a:lvl8pPr marL="3413776" indent="0">
              <a:buNone/>
              <a:defRPr sz="1500"/>
            </a:lvl8pPr>
            <a:lvl9pPr marL="390145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839" y="1381761"/>
            <a:ext cx="4309242" cy="536109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94" y="1381761"/>
            <a:ext cx="4309242" cy="536109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40" y="292947"/>
            <a:ext cx="87810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40" y="1637455"/>
            <a:ext cx="431093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682" indent="0">
              <a:buNone/>
              <a:defRPr sz="2000" b="1"/>
            </a:lvl2pPr>
            <a:lvl3pPr marL="975365" indent="0">
              <a:buNone/>
              <a:defRPr sz="1900" b="1"/>
            </a:lvl3pPr>
            <a:lvl4pPr marL="1463046" indent="0">
              <a:buNone/>
              <a:defRPr sz="1700" b="1"/>
            </a:lvl4pPr>
            <a:lvl5pPr marL="1950728" indent="0">
              <a:buNone/>
              <a:defRPr sz="1700" b="1"/>
            </a:lvl5pPr>
            <a:lvl6pPr marL="2438411" indent="0">
              <a:buNone/>
              <a:defRPr sz="1700" b="1"/>
            </a:lvl6pPr>
            <a:lvl7pPr marL="2926093" indent="0">
              <a:buNone/>
              <a:defRPr sz="1700" b="1"/>
            </a:lvl7pPr>
            <a:lvl8pPr marL="3413776" indent="0">
              <a:buNone/>
              <a:defRPr sz="1700" b="1"/>
            </a:lvl8pPr>
            <a:lvl9pPr marL="390145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40" y="2319867"/>
            <a:ext cx="4310937" cy="4214707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6307" y="1637455"/>
            <a:ext cx="4312631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682" indent="0">
              <a:buNone/>
              <a:defRPr sz="2000" b="1"/>
            </a:lvl2pPr>
            <a:lvl3pPr marL="975365" indent="0">
              <a:buNone/>
              <a:defRPr sz="1900" b="1"/>
            </a:lvl3pPr>
            <a:lvl4pPr marL="1463046" indent="0">
              <a:buNone/>
              <a:defRPr sz="1700" b="1"/>
            </a:lvl4pPr>
            <a:lvl5pPr marL="1950728" indent="0">
              <a:buNone/>
              <a:defRPr sz="1700" b="1"/>
            </a:lvl5pPr>
            <a:lvl6pPr marL="2438411" indent="0">
              <a:buNone/>
              <a:defRPr sz="1700" b="1"/>
            </a:lvl6pPr>
            <a:lvl7pPr marL="2926093" indent="0">
              <a:buNone/>
              <a:defRPr sz="1700" b="1"/>
            </a:lvl7pPr>
            <a:lvl8pPr marL="3413776" indent="0">
              <a:buNone/>
              <a:defRPr sz="1700" b="1"/>
            </a:lvl8pPr>
            <a:lvl9pPr marL="390145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6307" y="2319867"/>
            <a:ext cx="4312631" cy="4214707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40" y="291253"/>
            <a:ext cx="3209912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28" y="291254"/>
            <a:ext cx="5454308" cy="6243322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840" y="1530774"/>
            <a:ext cx="3209912" cy="5003802"/>
          </a:xfrm>
        </p:spPr>
        <p:txBody>
          <a:bodyPr/>
          <a:lstStyle>
            <a:lvl1pPr marL="0" indent="0">
              <a:buNone/>
              <a:defRPr sz="1500"/>
            </a:lvl1pPr>
            <a:lvl2pPr marL="487682" indent="0">
              <a:buNone/>
              <a:defRPr sz="1300"/>
            </a:lvl2pPr>
            <a:lvl3pPr marL="975365" indent="0">
              <a:buNone/>
              <a:defRPr sz="1200"/>
            </a:lvl3pPr>
            <a:lvl4pPr marL="1463046" indent="0">
              <a:buNone/>
              <a:defRPr sz="1000"/>
            </a:lvl4pPr>
            <a:lvl5pPr marL="1950728" indent="0">
              <a:buNone/>
              <a:defRPr sz="1000"/>
            </a:lvl5pPr>
            <a:lvl6pPr marL="2438411" indent="0">
              <a:buNone/>
              <a:defRPr sz="1000"/>
            </a:lvl6pPr>
            <a:lvl7pPr marL="2926093" indent="0">
              <a:buNone/>
              <a:defRPr sz="1000"/>
            </a:lvl7pPr>
            <a:lvl8pPr marL="3413776" indent="0">
              <a:buNone/>
              <a:defRPr sz="1000"/>
            </a:lvl8pPr>
            <a:lvl9pPr marL="390145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396" y="5120640"/>
            <a:ext cx="5854065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2396" y="653627"/>
            <a:ext cx="5854065" cy="4389120"/>
          </a:xfrm>
        </p:spPr>
        <p:txBody>
          <a:bodyPr/>
          <a:lstStyle>
            <a:lvl1pPr marL="0" indent="0">
              <a:buNone/>
              <a:defRPr sz="3500"/>
            </a:lvl1pPr>
            <a:lvl2pPr marL="487682" indent="0">
              <a:buNone/>
              <a:defRPr sz="2900"/>
            </a:lvl2pPr>
            <a:lvl3pPr marL="975365" indent="0">
              <a:buNone/>
              <a:defRPr sz="2600"/>
            </a:lvl3pPr>
            <a:lvl4pPr marL="1463046" indent="0">
              <a:buNone/>
              <a:defRPr sz="2000"/>
            </a:lvl4pPr>
            <a:lvl5pPr marL="1950728" indent="0">
              <a:buNone/>
              <a:defRPr sz="2000"/>
            </a:lvl5pPr>
            <a:lvl6pPr marL="2438411" indent="0">
              <a:buNone/>
              <a:defRPr sz="2000"/>
            </a:lvl6pPr>
            <a:lvl7pPr marL="2926093" indent="0">
              <a:buNone/>
              <a:defRPr sz="2000"/>
            </a:lvl7pPr>
            <a:lvl8pPr marL="3413776" indent="0">
              <a:buNone/>
              <a:defRPr sz="2000"/>
            </a:lvl8pPr>
            <a:lvl9pPr marL="390145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2396" y="5725161"/>
            <a:ext cx="5854065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7682" indent="0">
              <a:buNone/>
              <a:defRPr sz="1300"/>
            </a:lvl2pPr>
            <a:lvl3pPr marL="975365" indent="0">
              <a:buNone/>
              <a:defRPr sz="1200"/>
            </a:lvl3pPr>
            <a:lvl4pPr marL="1463046" indent="0">
              <a:buNone/>
              <a:defRPr sz="1000"/>
            </a:lvl4pPr>
            <a:lvl5pPr marL="1950728" indent="0">
              <a:buNone/>
              <a:defRPr sz="1000"/>
            </a:lvl5pPr>
            <a:lvl6pPr marL="2438411" indent="0">
              <a:buNone/>
              <a:defRPr sz="1000"/>
            </a:lvl6pPr>
            <a:lvl7pPr marL="2926093" indent="0">
              <a:buNone/>
              <a:defRPr sz="1000"/>
            </a:lvl7pPr>
            <a:lvl8pPr marL="3413776" indent="0">
              <a:buNone/>
              <a:defRPr sz="1000"/>
            </a:lvl8pPr>
            <a:lvl9pPr marL="390145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" y="0"/>
            <a:ext cx="9756775" cy="121920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938107"/>
            <a:ext cx="9756775" cy="154094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83113" y="243840"/>
            <a:ext cx="6748436" cy="5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840" y="1381761"/>
            <a:ext cx="8781098" cy="536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7840" y="6956216"/>
            <a:ext cx="2276581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accent1"/>
                </a:solidFill>
              </a:defRPr>
            </a:lvl1pPr>
          </a:lstStyle>
          <a:p>
            <a:fld id="{E68D9761-C032-4DAB-9755-3C4178996F3C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566" y="6956216"/>
            <a:ext cx="3089646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2356" y="6956216"/>
            <a:ext cx="2276581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0" y="1183640"/>
            <a:ext cx="9756775" cy="181187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rgbClr val="7DD50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rgbClr val="7DD50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Picture 17" descr="mouse2.jpg"/>
          <p:cNvPicPr>
            <a:picLocks noChangeAspect="1"/>
          </p:cNvPicPr>
          <p:nvPr/>
        </p:nvPicPr>
        <p:blipFill>
          <a:blip r:embed="rId14" cstate="print"/>
          <a:srcRect l="20616" t="1920" b="384"/>
          <a:stretch>
            <a:fillRect/>
          </a:stretch>
        </p:blipFill>
        <p:spPr>
          <a:xfrm>
            <a:off x="2" y="0"/>
            <a:ext cx="1208996" cy="1116667"/>
          </a:xfrm>
          <a:prstGeom prst="rect">
            <a:avLst/>
          </a:prstGeom>
        </p:spPr>
      </p:pic>
      <p:pic>
        <p:nvPicPr>
          <p:cNvPr id="19" name="Picture 18" descr="laptop_2.jpg"/>
          <p:cNvPicPr>
            <a:picLocks noChangeAspect="1"/>
          </p:cNvPicPr>
          <p:nvPr/>
        </p:nvPicPr>
        <p:blipFill>
          <a:blip r:embed="rId15" cstate="print"/>
          <a:srcRect t="6000" r="5000" b="9000"/>
          <a:stretch>
            <a:fillRect/>
          </a:stretch>
        </p:blipFill>
        <p:spPr>
          <a:xfrm>
            <a:off x="1300904" y="0"/>
            <a:ext cx="1235858" cy="1105408"/>
          </a:xfrm>
          <a:prstGeom prst="rect">
            <a:avLst/>
          </a:prstGeom>
        </p:spPr>
      </p:pic>
      <p:sp>
        <p:nvSpPr>
          <p:cNvPr id="20" name="Rectangle 60"/>
          <p:cNvSpPr>
            <a:spLocks noChangeArrowheads="1"/>
          </p:cNvSpPr>
          <p:nvPr/>
        </p:nvSpPr>
        <p:spPr bwMode="black">
          <a:xfrm>
            <a:off x="0" y="0"/>
            <a:ext cx="9756775" cy="76201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1" name="Rectangle 60"/>
          <p:cNvSpPr>
            <a:spLocks noChangeArrowheads="1"/>
          </p:cNvSpPr>
          <p:nvPr/>
        </p:nvSpPr>
        <p:spPr bwMode="black">
          <a:xfrm>
            <a:off x="1" y="0"/>
            <a:ext cx="48783" cy="11379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black">
          <a:xfrm>
            <a:off x="1219598" y="0"/>
            <a:ext cx="48783" cy="11379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4" name="Rectangle 60"/>
          <p:cNvSpPr>
            <a:spLocks noChangeArrowheads="1"/>
          </p:cNvSpPr>
          <p:nvPr/>
        </p:nvSpPr>
        <p:spPr bwMode="black">
          <a:xfrm>
            <a:off x="1252123" y="0"/>
            <a:ext cx="48783" cy="11379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87682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75365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463046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950728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65762" indent="-365762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92483" indent="-304801" algn="l" rtl="0" eaLnBrk="1" fontAlgn="base" hangingPunct="1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900">
          <a:solidFill>
            <a:schemeClr val="tx1"/>
          </a:solidFill>
          <a:latin typeface="+mn-lt"/>
        </a:defRPr>
      </a:lvl2pPr>
      <a:lvl3pPr marL="1219205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706887" indent="-243841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194569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682251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69934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657616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145299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2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365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6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8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11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93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76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458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manitoba.ca/admin/financial_services/budgrant/signing_authoritie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manitoba.sharepoint.com/sites/um-intranet-aurora/SitePages/aurora-finance-overview.asp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sts.umanitoba.ca/mailman/listinfo/aurora-finance-user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646" y="3007360"/>
            <a:ext cx="6667129" cy="731520"/>
          </a:xfrm>
        </p:spPr>
        <p:txBody>
          <a:bodyPr tIns="0"/>
          <a:lstStyle/>
          <a:p>
            <a:pPr algn="ctr"/>
            <a:r>
              <a:rPr lang="en-US" sz="3700" b="1" dirty="0"/>
              <a:t>Banner Navigation</a:t>
            </a:r>
          </a:p>
        </p:txBody>
      </p:sp>
      <p:pic>
        <p:nvPicPr>
          <p:cNvPr id="5" name="Picture 7" descr="aurora_finance.tif"/>
          <p:cNvPicPr>
            <a:picLocks noChangeAspect="1"/>
          </p:cNvPicPr>
          <p:nvPr/>
        </p:nvPicPr>
        <p:blipFill>
          <a:blip r:embed="rId5" cstate="print"/>
          <a:srcRect l="8630" t="8160" r="10827" b="8202"/>
          <a:stretch>
            <a:fillRect/>
          </a:stretch>
        </p:blipFill>
        <p:spPr bwMode="auto">
          <a:xfrm>
            <a:off x="2439195" y="4389122"/>
            <a:ext cx="4780994" cy="23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382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145587" y="5029200"/>
            <a:ext cx="304800" cy="2782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1676401"/>
            <a:ext cx="4847748" cy="5320786"/>
          </a:xfrm>
        </p:spPr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sz="3600" dirty="0">
                <a:solidFill>
                  <a:schemeClr val="tx2"/>
                </a:solidFill>
              </a:rPr>
              <a:t>Main Menu Panel</a:t>
            </a:r>
          </a:p>
          <a:p>
            <a:pPr lvl="1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Quick access to functions in the system</a:t>
            </a:r>
          </a:p>
          <a:p>
            <a:pPr lvl="1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Stays in place throughout navigation</a:t>
            </a:r>
          </a:p>
          <a:p>
            <a:pPr lvl="1">
              <a:buClr>
                <a:srgbClr val="7DD503"/>
              </a:buClr>
            </a:pPr>
            <a:endParaRPr lang="en-US" sz="3000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98036" y="4267200"/>
            <a:ext cx="65675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93" y="1863212"/>
            <a:ext cx="590550" cy="513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7" y="1863213"/>
            <a:ext cx="3057525" cy="51339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1381761"/>
            <a:ext cx="4542947" cy="5615426"/>
          </a:xfrm>
        </p:spPr>
        <p:txBody>
          <a:bodyPr/>
          <a:lstStyle/>
          <a:p>
            <a:pPr marL="0" indent="0">
              <a:buClr>
                <a:srgbClr val="7DD503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sz="30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787" y="1863213"/>
            <a:ext cx="3057525" cy="5133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186" y="1524000"/>
            <a:ext cx="61722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7DD503"/>
              </a:buClr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2"/>
                </a:solidFill>
              </a:rPr>
              <a:t>Dashboard</a:t>
            </a:r>
          </a:p>
          <a:p>
            <a:pPr marL="944882" lvl="1" indent="-457200">
              <a:buClr>
                <a:srgbClr val="7DD50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Returns you to the homepage</a:t>
            </a:r>
          </a:p>
          <a:p>
            <a:pPr marL="457200" indent="-457200">
              <a:buClr>
                <a:srgbClr val="7DD503"/>
              </a:buClr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2"/>
                </a:solidFill>
              </a:rPr>
              <a:t>Applications</a:t>
            </a:r>
          </a:p>
          <a:p>
            <a:pPr marL="944882" lvl="1" indent="-457200">
              <a:buClr>
                <a:srgbClr val="7DD50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Access Banner, My Banner, My Links</a:t>
            </a:r>
          </a:p>
          <a:p>
            <a:pPr marL="457200" indent="-457200">
              <a:buClr>
                <a:srgbClr val="7DD503"/>
              </a:buClr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2"/>
                </a:solidFill>
              </a:rPr>
              <a:t>Search</a:t>
            </a:r>
          </a:p>
          <a:p>
            <a:pPr marL="944882" lvl="1" indent="-457200">
              <a:buClr>
                <a:srgbClr val="7DD50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Look up pages</a:t>
            </a:r>
          </a:p>
          <a:p>
            <a:pPr marL="457200" indent="-457200">
              <a:buClr>
                <a:srgbClr val="7DD503"/>
              </a:buClr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2"/>
                </a:solidFill>
              </a:rPr>
              <a:t>Recently Opened</a:t>
            </a:r>
          </a:p>
          <a:p>
            <a:pPr marL="944882" lvl="1" indent="-457200">
              <a:buClr>
                <a:srgbClr val="7DD50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Lists the pages that you have visited during your session</a:t>
            </a:r>
          </a:p>
          <a:p>
            <a:pPr marL="457200" indent="-457200">
              <a:buClr>
                <a:srgbClr val="7DD503"/>
              </a:buClr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2"/>
                </a:solidFill>
              </a:rPr>
              <a:t>Help</a:t>
            </a:r>
          </a:p>
          <a:p>
            <a:pPr marL="944882" lvl="1" indent="-457200">
              <a:buClr>
                <a:srgbClr val="7DD50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Software provider’s documentation</a:t>
            </a:r>
          </a:p>
          <a:p>
            <a:pPr marL="457200" indent="-457200">
              <a:buClr>
                <a:srgbClr val="7DD503"/>
              </a:buClr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2"/>
                </a:solidFill>
              </a:rPr>
              <a:t>Favorites</a:t>
            </a:r>
          </a:p>
          <a:p>
            <a:pPr marL="944882" lvl="1" indent="-457200">
              <a:buClr>
                <a:srgbClr val="7DD50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Mark pages from My Banner as Favorites to be easily accessible</a:t>
            </a:r>
          </a:p>
          <a:p>
            <a:pPr marL="457200" indent="-457200">
              <a:buClr>
                <a:srgbClr val="7DD503"/>
              </a:buClr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2"/>
                </a:solidFill>
              </a:rPr>
              <a:t>Sign Out</a:t>
            </a:r>
          </a:p>
          <a:p>
            <a:pPr marL="944882" lvl="1" indent="-457200">
              <a:buClr>
                <a:srgbClr val="7DD50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Logs you out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7690798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Accessing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381761"/>
            <a:ext cx="5280062" cy="3190239"/>
          </a:xfrm>
        </p:spPr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Applications</a:t>
            </a:r>
          </a:p>
          <a:p>
            <a:pPr lvl="1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Banner</a:t>
            </a:r>
          </a:p>
          <a:p>
            <a:pPr lvl="2">
              <a:buClr>
                <a:srgbClr val="7DD503"/>
              </a:buClr>
            </a:pPr>
            <a:r>
              <a:rPr lang="en-US" sz="2400" dirty="0">
                <a:solidFill>
                  <a:schemeClr val="tx2"/>
                </a:solidFill>
              </a:rPr>
              <a:t>Access to Modules and Pages</a:t>
            </a:r>
            <a:r>
              <a:rPr lang="en-US" sz="2200" dirty="0">
                <a:solidFill>
                  <a:schemeClr val="tx2"/>
                </a:solidFill>
              </a:rPr>
              <a:t>:</a:t>
            </a:r>
          </a:p>
          <a:p>
            <a:pPr lvl="3"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Student, Finance, General</a:t>
            </a:r>
          </a:p>
          <a:p>
            <a:pPr lvl="3"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Menus identified by asterisk (*)</a:t>
            </a:r>
          </a:p>
          <a:p>
            <a:pPr lvl="3"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Pages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contain no asterisk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613" y="1381761"/>
            <a:ext cx="2070845" cy="2123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587" y="2511364"/>
            <a:ext cx="1956556" cy="465143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740045" y="2511364"/>
            <a:ext cx="1073839" cy="6890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7840" y="4767345"/>
            <a:ext cx="6827360" cy="30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marL="365762" indent="-365762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483" indent="-304801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"/>
              <a:defRPr sz="2900">
                <a:solidFill>
                  <a:schemeClr val="tx1"/>
                </a:solidFill>
                <a:latin typeface="+mn-lt"/>
              </a:defRPr>
            </a:lvl2pPr>
            <a:lvl3pPr marL="1219205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3pPr>
            <a:lvl4pPr marL="1706887" indent="-243841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194569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682251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69934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657616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145299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buClr>
                <a:srgbClr val="7DD503"/>
              </a:buClr>
            </a:pPr>
            <a:r>
              <a:rPr lang="en-US" sz="2600" kern="0" dirty="0">
                <a:solidFill>
                  <a:schemeClr val="tx2"/>
                </a:solidFill>
              </a:rPr>
              <a:t>My Banner</a:t>
            </a:r>
          </a:p>
          <a:p>
            <a:pPr lvl="2" defTabSz="914400">
              <a:buClr>
                <a:srgbClr val="7DD503"/>
              </a:buClr>
            </a:pPr>
            <a:r>
              <a:rPr lang="en-US" sz="2400" kern="0" dirty="0">
                <a:solidFill>
                  <a:schemeClr val="tx2"/>
                </a:solidFill>
              </a:rPr>
              <a:t>Add pages that you frequently use</a:t>
            </a:r>
          </a:p>
          <a:p>
            <a:pPr lvl="2" defTabSz="914400">
              <a:buClr>
                <a:srgbClr val="7DD503"/>
              </a:buClr>
            </a:pPr>
            <a:r>
              <a:rPr lang="en-US" sz="2400" kern="0" dirty="0">
                <a:solidFill>
                  <a:schemeClr val="tx2"/>
                </a:solidFill>
              </a:rPr>
              <a:t>Mark with a star to add to Favorites list</a:t>
            </a:r>
          </a:p>
          <a:p>
            <a:pPr lvl="1" defTabSz="914400">
              <a:buClr>
                <a:srgbClr val="7DD503"/>
              </a:buClr>
            </a:pPr>
            <a:r>
              <a:rPr lang="en-US" sz="2600" kern="0" dirty="0">
                <a:solidFill>
                  <a:schemeClr val="tx2"/>
                </a:solidFill>
              </a:rPr>
              <a:t>My Links</a:t>
            </a:r>
          </a:p>
          <a:p>
            <a:pPr lvl="2" defTabSz="914400">
              <a:buClr>
                <a:srgbClr val="7DD503"/>
              </a:buClr>
            </a:pPr>
            <a:r>
              <a:rPr lang="en-US" sz="2400" kern="0" dirty="0">
                <a:solidFill>
                  <a:schemeClr val="tx2"/>
                </a:solidFill>
              </a:rPr>
              <a:t>Create your own quick links list</a:t>
            </a:r>
          </a:p>
        </p:txBody>
      </p:sp>
    </p:spTree>
    <p:extLst>
      <p:ext uri="{BB962C8B-B14F-4D97-AF65-F5344CB8AC3E}">
        <p14:creationId xmlns:p14="http://schemas.microsoft.com/office/powerpoint/2010/main" val="42197447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Accessing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381761"/>
            <a:ext cx="8781098" cy="5704839"/>
          </a:xfrm>
        </p:spPr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sz="3200" dirty="0">
                <a:solidFill>
                  <a:schemeClr val="tx2"/>
                </a:solidFill>
              </a:rPr>
              <a:t>Search Bar</a:t>
            </a:r>
          </a:p>
          <a:p>
            <a:pPr lvl="0" rtl="0">
              <a:buClr>
                <a:srgbClr val="7DD503"/>
              </a:buClr>
            </a:pPr>
            <a:endParaRPr lang="en-US" sz="3600" b="1" dirty="0">
              <a:solidFill>
                <a:schemeClr val="tx2"/>
              </a:solidFill>
            </a:endParaRPr>
          </a:p>
          <a:p>
            <a:pPr lvl="0" rtl="0">
              <a:buClr>
                <a:srgbClr val="7DD503"/>
              </a:buClr>
            </a:pPr>
            <a:endParaRPr lang="en-US" sz="3600" b="1" dirty="0">
              <a:solidFill>
                <a:schemeClr val="tx2"/>
              </a:solidFill>
            </a:endParaRPr>
          </a:p>
          <a:p>
            <a:pPr lvl="0" rtl="0">
              <a:buClr>
                <a:srgbClr val="7DD503"/>
              </a:buClr>
            </a:pPr>
            <a:endParaRPr lang="en-US" sz="3600" b="1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Access pages directly through these options:</a:t>
            </a:r>
          </a:p>
          <a:p>
            <a:pPr lvl="2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Search</a:t>
            </a:r>
          </a:p>
          <a:p>
            <a:pPr lvl="3">
              <a:buClr>
                <a:srgbClr val="7DD503"/>
              </a:buClr>
            </a:pPr>
            <a:r>
              <a:rPr lang="en-US" sz="2400" dirty="0">
                <a:solidFill>
                  <a:schemeClr val="tx2"/>
                </a:solidFill>
              </a:rPr>
              <a:t>Type in the related function for the page you are looking for</a:t>
            </a:r>
          </a:p>
          <a:p>
            <a:pPr lvl="2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Direct Navigation</a:t>
            </a:r>
          </a:p>
          <a:p>
            <a:pPr lvl="3">
              <a:buClr>
                <a:srgbClr val="7DD503"/>
              </a:buClr>
            </a:pPr>
            <a:r>
              <a:rPr lang="en-US" sz="2400" dirty="0">
                <a:solidFill>
                  <a:schemeClr val="tx2"/>
                </a:solidFill>
              </a:rPr>
              <a:t>Type in the acronym of the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89" y="2047875"/>
            <a:ext cx="7391400" cy="1762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7" y="1381761"/>
            <a:ext cx="9601200" cy="5781039"/>
          </a:xfrm>
        </p:spPr>
        <p:txBody>
          <a:bodyPr/>
          <a:lstStyle/>
          <a:p>
            <a:pPr lvl="0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Buttons for Navigation</a:t>
            </a: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marL="487682" lvl="1" indent="0">
              <a:buClr>
                <a:srgbClr val="7DD503"/>
              </a:buClr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0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Short cut keys are available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13234"/>
              </p:ext>
            </p:extLst>
          </p:nvPr>
        </p:nvGraphicFramePr>
        <p:xfrm>
          <a:off x="306387" y="2514600"/>
          <a:ext cx="8991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915235662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244375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Go </a:t>
                      </a:r>
                      <a:r>
                        <a:rPr lang="en-US" sz="2400" b="0" dirty="0">
                          <a:solidFill>
                            <a:schemeClr val="tx2"/>
                          </a:solidFill>
                        </a:rPr>
                        <a:t>– Retrieve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br>
                        <a:rPr lang="en-US" dirty="0">
                          <a:solidFill>
                            <a:schemeClr val="tx2"/>
                          </a:solidFill>
                        </a:rPr>
                      </a:b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37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Previous/Next Section 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– View</a:t>
                      </a:r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 the next section of information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61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Start Over 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– Search</a:t>
                      </a:r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 for a new document while remaining in the same page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67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Filter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Filter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</a:rPr>
                        <a:t> Again</a:t>
                      </a:r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 – Provides options for search fields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1179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104" y="2541711"/>
            <a:ext cx="2075576" cy="601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436" y="3289994"/>
            <a:ext cx="1626012" cy="596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498" y="4310547"/>
            <a:ext cx="2489689" cy="612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920" y="5381821"/>
            <a:ext cx="1401519" cy="481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1609" y="5337810"/>
            <a:ext cx="1332971" cy="5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0572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7" y="1381761"/>
            <a:ext cx="9601200" cy="5781039"/>
          </a:xfrm>
        </p:spPr>
        <p:txBody>
          <a:bodyPr/>
          <a:lstStyle/>
          <a:p>
            <a:pPr lvl="0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Message Centre</a:t>
            </a:r>
          </a:p>
          <a:p>
            <a:pPr lvl="1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Provides hints, errors and success notifications when working in pages.</a:t>
            </a: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2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Green is informational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pPr lvl="2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Yellow is a warning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pPr lvl="2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Red is an error</a:t>
            </a: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marL="487682" lvl="1" indent="0">
              <a:buClr>
                <a:srgbClr val="7DD503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" name="Group 2" descr="Screenshot of messages that may display. One is green stating Enter a query. Another is yellow stating that a previous ID has been replaced with a current one. Last message is in red stating Document number already exists on transaction history.">
            <a:extLst>
              <a:ext uri="{FF2B5EF4-FFF2-40B4-BE49-F238E27FC236}">
                <a16:creationId xmlns:a16="http://schemas.microsoft.com/office/drawing/2014/main" id="{EFDDEBDD-C0F1-4DE2-9EF7-C870E3E3B9DC}"/>
              </a:ext>
            </a:extLst>
          </p:cNvPr>
          <p:cNvGrpSpPr>
            <a:grpSpLocks/>
          </p:cNvGrpSpPr>
          <p:nvPr/>
        </p:nvGrpSpPr>
        <p:grpSpPr bwMode="auto">
          <a:xfrm>
            <a:off x="4725987" y="3048000"/>
            <a:ext cx="4857755" cy="3243271"/>
            <a:chOff x="101588471" y="110662044"/>
            <a:chExt cx="3839816" cy="2315143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9E92CDED-806E-4256-AB59-C02D25122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89712" y="110662044"/>
              <a:ext cx="3838575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F83781C-B080-4873-8F8C-A3B776B13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88471" y="111461790"/>
              <a:ext cx="382905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5EFA167D-1CC4-48AA-BE4F-0AB5E0A82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8000" y="112262812"/>
              <a:ext cx="381000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457005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Navigating Pages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idx="1"/>
          </p:nvPr>
        </p:nvSpPr>
        <p:spPr>
          <a:xfrm>
            <a:off x="230187" y="1447800"/>
            <a:ext cx="9526588" cy="5723043"/>
          </a:xfrm>
        </p:spPr>
        <p:txBody>
          <a:bodyPr/>
          <a:lstStyle/>
          <a:p>
            <a:pPr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Menu bar</a:t>
            </a:r>
          </a:p>
          <a:p>
            <a:pPr lvl="1">
              <a:buClr>
                <a:srgbClr val="7DD503"/>
              </a:buClr>
            </a:pPr>
            <a:r>
              <a:rPr lang="en-US" sz="2800" b="1" dirty="0">
                <a:solidFill>
                  <a:schemeClr val="tx2"/>
                </a:solidFill>
              </a:rPr>
              <a:t>Add</a:t>
            </a:r>
            <a:r>
              <a:rPr lang="en-US" sz="2800" dirty="0">
                <a:solidFill>
                  <a:schemeClr val="tx2"/>
                </a:solidFill>
              </a:rPr>
              <a:t> and </a:t>
            </a:r>
            <a:r>
              <a:rPr lang="en-US" sz="2800" b="1" dirty="0">
                <a:solidFill>
                  <a:schemeClr val="tx2"/>
                </a:solidFill>
              </a:rPr>
              <a:t>Retrieve</a:t>
            </a:r>
          </a:p>
          <a:p>
            <a:pPr lvl="2">
              <a:buClr>
                <a:srgbClr val="7DD503"/>
              </a:buClr>
            </a:pPr>
            <a:r>
              <a:rPr lang="en-US" sz="2500" dirty="0">
                <a:solidFill>
                  <a:schemeClr val="tx2"/>
                </a:solidFill>
              </a:rPr>
              <a:t>Banner Document Management. </a:t>
            </a:r>
            <a:endParaRPr lang="en-US" sz="2500" b="1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r>
              <a:rPr lang="en-US" sz="2800" b="1" dirty="0">
                <a:solidFill>
                  <a:schemeClr val="tx2"/>
                </a:solidFill>
              </a:rPr>
              <a:t>Related</a:t>
            </a:r>
            <a:endParaRPr lang="en-US" sz="2800" dirty="0">
              <a:solidFill>
                <a:schemeClr val="tx2"/>
              </a:solidFill>
            </a:endParaRPr>
          </a:p>
          <a:p>
            <a:pPr lvl="2">
              <a:buClr>
                <a:srgbClr val="7DD503"/>
              </a:buClr>
            </a:pPr>
            <a:r>
              <a:rPr lang="en-US" sz="2500" dirty="0">
                <a:solidFill>
                  <a:schemeClr val="tx2"/>
                </a:solidFill>
              </a:rPr>
              <a:t>List of other pages relating to the information you are viewing in a current page such as Document Text.</a:t>
            </a:r>
          </a:p>
          <a:p>
            <a:pPr lvl="1">
              <a:buClr>
                <a:srgbClr val="7DD503"/>
              </a:buClr>
            </a:pPr>
            <a:r>
              <a:rPr lang="en-US" sz="2800" b="1" dirty="0">
                <a:solidFill>
                  <a:schemeClr val="tx2"/>
                </a:solidFill>
              </a:rPr>
              <a:t>Tools</a:t>
            </a:r>
          </a:p>
          <a:p>
            <a:pPr lvl="2">
              <a:buClr>
                <a:srgbClr val="7DD503"/>
              </a:buClr>
            </a:pPr>
            <a:r>
              <a:rPr lang="en-US" sz="2500" dirty="0">
                <a:solidFill>
                  <a:schemeClr val="tx2"/>
                </a:solidFill>
              </a:rPr>
              <a:t>Options and actions that can be performed on the current page such as clear record or print.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30" y="1524000"/>
            <a:ext cx="5104042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61698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7" y="1417849"/>
            <a:ext cx="6781800" cy="5781039"/>
          </a:xfrm>
        </p:spPr>
        <p:txBody>
          <a:bodyPr/>
          <a:lstStyle/>
          <a:p>
            <a:pPr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Customize your pages</a:t>
            </a:r>
          </a:p>
          <a:p>
            <a:pPr lvl="1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Reorder columns or rows</a:t>
            </a:r>
          </a:p>
          <a:p>
            <a:pPr lvl="1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Select your choice of filter options</a:t>
            </a:r>
          </a:p>
          <a:p>
            <a:pPr lvl="1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Choose the amount of results to display</a:t>
            </a:r>
          </a:p>
          <a:p>
            <a:pPr lvl="1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Save your preferences or restore them to the default settings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pPr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Print Screenshot</a:t>
            </a:r>
          </a:p>
          <a:p>
            <a:pPr lvl="1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From Tools, print exactly what you see on your screen</a:t>
            </a: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marL="487682" lvl="1" indent="0">
              <a:buClr>
                <a:srgbClr val="7DD503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61" y="1447800"/>
            <a:ext cx="2168176" cy="30528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11" y="4801646"/>
            <a:ext cx="2704676" cy="243735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93261" y="6096000"/>
            <a:ext cx="2509526" cy="4572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0813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Page Acronym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828800"/>
            <a:ext cx="97567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Journal Voucher Quick Page</a:t>
            </a:r>
          </a:p>
          <a:p>
            <a:pPr algn="ctr"/>
            <a:r>
              <a:rPr lang="en-US" sz="5000" b="1" dirty="0">
                <a:solidFill>
                  <a:srgbClr val="020CCD"/>
                </a:solidFill>
              </a:rPr>
              <a:t>FGAJVCQ</a:t>
            </a:r>
          </a:p>
        </p:txBody>
      </p:sp>
      <p:sp>
        <p:nvSpPr>
          <p:cNvPr id="3" name="Rectangle 2"/>
          <p:cNvSpPr/>
          <p:nvPr/>
        </p:nvSpPr>
        <p:spPr>
          <a:xfrm>
            <a:off x="458787" y="3468231"/>
            <a:ext cx="8839200" cy="2627769"/>
          </a:xfrm>
          <a:prstGeom prst="rect">
            <a:avLst/>
          </a:prstGeom>
        </p:spPr>
        <p:txBody>
          <a:bodyPr/>
          <a:lstStyle/>
          <a:p>
            <a:pPr lvl="0" rtl="0">
              <a:buClr>
                <a:srgbClr val="7DD503"/>
              </a:buClr>
              <a:buChar char="•"/>
            </a:pPr>
            <a:r>
              <a:rPr lang="en-US" sz="3000" dirty="0">
                <a:solidFill>
                  <a:schemeClr val="tx2"/>
                </a:solidFill>
              </a:rPr>
              <a:t>F – Financial System</a:t>
            </a:r>
          </a:p>
          <a:p>
            <a:pPr lvl="0" rtl="0">
              <a:buClr>
                <a:srgbClr val="7DD503"/>
              </a:buClr>
              <a:buChar char="•"/>
            </a:pPr>
            <a:r>
              <a:rPr lang="en-US" sz="3000" dirty="0">
                <a:solidFill>
                  <a:schemeClr val="tx2"/>
                </a:solidFill>
              </a:rPr>
              <a:t>G – General Accounting Module</a:t>
            </a:r>
          </a:p>
          <a:p>
            <a:pPr lvl="0" rtl="0">
              <a:buClr>
                <a:srgbClr val="7DD503"/>
              </a:buClr>
              <a:buChar char="•"/>
            </a:pPr>
            <a:r>
              <a:rPr lang="en-US" sz="3000" dirty="0">
                <a:solidFill>
                  <a:schemeClr val="tx2"/>
                </a:solidFill>
              </a:rPr>
              <a:t>A– Type of Page – Application</a:t>
            </a:r>
          </a:p>
          <a:p>
            <a:pPr lvl="0" rtl="0">
              <a:buClr>
                <a:srgbClr val="7DD503"/>
              </a:buClr>
              <a:buChar char="•"/>
            </a:pPr>
            <a:r>
              <a:rPr lang="en-US" sz="3000" dirty="0">
                <a:solidFill>
                  <a:schemeClr val="tx2"/>
                </a:solidFill>
              </a:rPr>
              <a:t>JVCQ – shortened version of page name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Page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Application:</a:t>
            </a:r>
          </a:p>
          <a:p>
            <a:pPr lvl="1" rtl="0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Used to create a document or to add, change or delete information in a page</a:t>
            </a:r>
          </a:p>
          <a:p>
            <a:pPr lvl="2" rtl="0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FG</a:t>
            </a:r>
            <a:r>
              <a:rPr lang="en-US" u="sng" dirty="0">
                <a:solidFill>
                  <a:schemeClr val="tx2"/>
                </a:solidFill>
              </a:rPr>
              <a:t>A</a:t>
            </a:r>
            <a:r>
              <a:rPr lang="en-US" dirty="0">
                <a:solidFill>
                  <a:schemeClr val="tx2"/>
                </a:solidFill>
              </a:rPr>
              <a:t>JVCQ, FT</a:t>
            </a:r>
            <a:r>
              <a:rPr lang="en-US" u="sng" dirty="0">
                <a:solidFill>
                  <a:schemeClr val="tx2"/>
                </a:solidFill>
              </a:rPr>
              <a:t>M</a:t>
            </a:r>
            <a:r>
              <a:rPr lang="en-US" dirty="0">
                <a:solidFill>
                  <a:schemeClr val="tx2"/>
                </a:solidFill>
              </a:rPr>
              <a:t>VEND</a:t>
            </a:r>
          </a:p>
          <a:p>
            <a:pPr lvl="0" rtl="0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Query:</a:t>
            </a:r>
          </a:p>
          <a:p>
            <a:pPr lvl="1" rtl="0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Used only to view information. For example, to view a list of journal vouchers that are incomplete</a:t>
            </a:r>
          </a:p>
          <a:p>
            <a:pPr lvl="2" rtl="0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FO</a:t>
            </a:r>
            <a:r>
              <a:rPr lang="en-US" u="sng" dirty="0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DOCH, FT</a:t>
            </a:r>
            <a:r>
              <a:rPr lang="en-US" u="sng" dirty="0">
                <a:solidFill>
                  <a:schemeClr val="tx2"/>
                </a:solidFill>
              </a:rPr>
              <a:t>V</a:t>
            </a:r>
            <a:r>
              <a:rPr lang="en-US" dirty="0">
                <a:solidFill>
                  <a:schemeClr val="tx2"/>
                </a:solidFill>
              </a:rPr>
              <a:t>VEND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828800"/>
            <a:ext cx="8781098" cy="4914054"/>
          </a:xfrm>
        </p:spPr>
        <p:txBody>
          <a:bodyPr/>
          <a:lstStyle/>
          <a:p>
            <a:pPr lvl="0" algn="l" rtl="0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In this session we will look at:</a:t>
            </a:r>
          </a:p>
          <a:p>
            <a:pPr lvl="1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What is Banner</a:t>
            </a:r>
          </a:p>
          <a:p>
            <a:pPr lvl="1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Banner Access</a:t>
            </a:r>
          </a:p>
          <a:p>
            <a:pPr lvl="1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Explore Banner</a:t>
            </a:r>
          </a:p>
          <a:p>
            <a:pPr lvl="1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Additional Functions</a:t>
            </a: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FAIINVE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905000"/>
            <a:ext cx="8781098" cy="4837854"/>
          </a:xfrm>
        </p:spPr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sz="3600" b="1" dirty="0">
                <a:solidFill>
                  <a:schemeClr val="tx2"/>
                </a:solidFill>
              </a:rPr>
              <a:t>FAIINVE – Invoice Query</a:t>
            </a:r>
            <a:endParaRPr lang="en-US" sz="3600" dirty="0">
              <a:solidFill>
                <a:schemeClr val="tx2"/>
              </a:solidFill>
            </a:endParaRPr>
          </a:p>
          <a:p>
            <a:pPr lvl="1" rtl="0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Use to query Banner invoices that begin with an “I”</a:t>
            </a:r>
          </a:p>
          <a:p>
            <a:pPr lvl="2" rtl="0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Provides the following information: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System contract reference number (if it exists)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FOAP(AL) detail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Vendor invoice date and number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FGIDOCR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2057400"/>
            <a:ext cx="8781098" cy="4685454"/>
          </a:xfrm>
        </p:spPr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sz="3600" b="1" dirty="0">
                <a:solidFill>
                  <a:schemeClr val="tx2"/>
                </a:solidFill>
              </a:rPr>
              <a:t>FGIDOCR – Document Query Screen</a:t>
            </a:r>
          </a:p>
          <a:p>
            <a:pPr lvl="1" rtl="0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Use to query all Banner documents</a:t>
            </a:r>
          </a:p>
          <a:p>
            <a:pPr lvl="2" rtl="0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Best used for journal entries and ID charges</a:t>
            </a:r>
          </a:p>
          <a:p>
            <a:pPr lvl="2" rtl="0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Provides the following information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ALL debit and credit records (unavailable in FAST)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Associated text (if it exists)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FYMFORS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1905000"/>
            <a:ext cx="8943709" cy="4837854"/>
          </a:xfrm>
        </p:spPr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sz="3600" b="1" dirty="0">
                <a:solidFill>
                  <a:schemeClr val="tx2"/>
                </a:solidFill>
              </a:rPr>
              <a:t>FYMFORS – Financial Authority Query</a:t>
            </a:r>
          </a:p>
          <a:p>
            <a:pPr lvl="1" rtl="0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Use to query Financial Authorities on a fund, for a department/organization code</a:t>
            </a:r>
          </a:p>
          <a:p>
            <a:pPr lvl="2" rtl="0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Provides the following information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Financial Authorities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Financial Services representative</a:t>
            </a:r>
          </a:p>
          <a:p>
            <a:pPr marL="1950728" lvl="4" indent="0" rtl="0">
              <a:buClr>
                <a:srgbClr val="7DD503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121921" indent="0">
              <a:buClr>
                <a:srgbClr val="7DD503"/>
              </a:buClr>
              <a:buNone/>
            </a:pPr>
            <a:r>
              <a:rPr lang="en-US" sz="1900" dirty="0">
                <a:solidFill>
                  <a:schemeClr val="tx2"/>
                </a:solidFill>
                <a:hlinkClick r:id="rId3"/>
              </a:rPr>
              <a:t>http://umanitoba.ca/admin/financial_services/budgrant/signing_authorities.html</a:t>
            </a:r>
            <a:endParaRPr lang="en-US" sz="1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905000"/>
            <a:ext cx="8781098" cy="4837854"/>
          </a:xfrm>
        </p:spPr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sz="3600" b="1" dirty="0">
                <a:solidFill>
                  <a:schemeClr val="tx2"/>
                </a:solidFill>
              </a:rPr>
              <a:t>FAIINVE - </a:t>
            </a:r>
            <a:r>
              <a:rPr lang="en-US" sz="3000" b="1" dirty="0">
                <a:solidFill>
                  <a:schemeClr val="tx2"/>
                </a:solidFill>
              </a:rPr>
              <a:t>Exercise #1, #2</a:t>
            </a:r>
          </a:p>
          <a:p>
            <a:pPr lvl="0" rtl="0">
              <a:buClr>
                <a:srgbClr val="7DD503"/>
              </a:buClr>
            </a:pPr>
            <a:endParaRPr lang="en-US" sz="3000" b="1" dirty="0">
              <a:solidFill>
                <a:schemeClr val="tx2"/>
              </a:solidFill>
            </a:endParaRPr>
          </a:p>
          <a:p>
            <a:pPr lvl="0" rtl="0">
              <a:buClr>
                <a:srgbClr val="7DD503"/>
              </a:buClr>
            </a:pPr>
            <a:endParaRPr lang="en-US" sz="3000" b="1" dirty="0">
              <a:solidFill>
                <a:schemeClr val="tx2"/>
              </a:solidFill>
            </a:endParaRPr>
          </a:p>
          <a:p>
            <a:pPr lvl="0">
              <a:buClr>
                <a:srgbClr val="7DD503"/>
              </a:buClr>
            </a:pPr>
            <a:r>
              <a:rPr lang="en-US" sz="3600" b="1" dirty="0">
                <a:solidFill>
                  <a:schemeClr val="tx2"/>
                </a:solidFill>
              </a:rPr>
              <a:t>FGIDOCR - </a:t>
            </a:r>
            <a:r>
              <a:rPr lang="en-US" sz="3000" b="1" dirty="0">
                <a:solidFill>
                  <a:schemeClr val="tx2"/>
                </a:solidFill>
              </a:rPr>
              <a:t>Exercise #3, #4</a:t>
            </a:r>
          </a:p>
          <a:p>
            <a:pPr lvl="0">
              <a:buClr>
                <a:srgbClr val="7DD503"/>
              </a:buClr>
            </a:pPr>
            <a:endParaRPr lang="en-US" sz="3000" b="1" dirty="0">
              <a:solidFill>
                <a:schemeClr val="tx2"/>
              </a:solidFill>
            </a:endParaRPr>
          </a:p>
          <a:p>
            <a:pPr lvl="0">
              <a:buClr>
                <a:srgbClr val="7DD503"/>
              </a:buClr>
            </a:pPr>
            <a:endParaRPr lang="en-US" sz="3000" b="1" dirty="0">
              <a:solidFill>
                <a:schemeClr val="tx2"/>
              </a:solidFill>
            </a:endParaRPr>
          </a:p>
          <a:p>
            <a:pPr lvl="0" rtl="0">
              <a:buClr>
                <a:srgbClr val="7DD503"/>
              </a:buClr>
            </a:pPr>
            <a:r>
              <a:rPr lang="en-US" sz="3600" b="1" dirty="0">
                <a:solidFill>
                  <a:schemeClr val="tx2"/>
                </a:solidFill>
              </a:rPr>
              <a:t>FYMFORS - </a:t>
            </a:r>
            <a:r>
              <a:rPr lang="en-US" sz="3000" b="1" dirty="0">
                <a:solidFill>
                  <a:schemeClr val="tx2"/>
                </a:solidFill>
              </a:rPr>
              <a:t>Exercise #5, #6, #7</a:t>
            </a:r>
          </a:p>
        </p:txBody>
      </p:sp>
    </p:spTree>
    <p:extLst>
      <p:ext uri="{BB962C8B-B14F-4D97-AF65-F5344CB8AC3E}">
        <p14:creationId xmlns:p14="http://schemas.microsoft.com/office/powerpoint/2010/main" val="73282052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FRIGRNT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905000"/>
            <a:ext cx="8781098" cy="4837854"/>
          </a:xfrm>
        </p:spPr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sz="3600" b="1" dirty="0">
                <a:solidFill>
                  <a:schemeClr val="tx2"/>
                </a:solidFill>
              </a:rPr>
              <a:t>FRIGRNT – Grant Information Query</a:t>
            </a:r>
          </a:p>
          <a:p>
            <a:pPr lvl="1" rtl="0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Use to query a specific grant fund</a:t>
            </a:r>
          </a:p>
          <a:p>
            <a:pPr lvl="2" rtl="0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Provides the following information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Principle Investigator name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Granting Agency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Responsible Organization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Amount of grant (if provided)</a:t>
            </a:r>
          </a:p>
          <a:p>
            <a:pPr lvl="3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End date of grant (if provided)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FTMFUND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2057400"/>
            <a:ext cx="8781098" cy="4685454"/>
          </a:xfrm>
        </p:spPr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sz="3600" b="1" dirty="0">
                <a:solidFill>
                  <a:schemeClr val="tx2"/>
                </a:solidFill>
              </a:rPr>
              <a:t>FTMFUND – Fund Query</a:t>
            </a:r>
          </a:p>
          <a:p>
            <a:pPr lvl="1" rtl="0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Use to query the predecessor on a fund</a:t>
            </a:r>
          </a:p>
          <a:p>
            <a:pPr lvl="2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Provides the following information</a:t>
            </a:r>
          </a:p>
          <a:p>
            <a:pPr lvl="3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Predecessor</a:t>
            </a:r>
          </a:p>
          <a:p>
            <a:pPr lvl="3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Fund Type</a:t>
            </a:r>
          </a:p>
          <a:p>
            <a:pPr lvl="3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Default Organization and program</a:t>
            </a:r>
          </a:p>
          <a:p>
            <a:pPr lvl="3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Date of entry into the system</a:t>
            </a:r>
          </a:p>
          <a:p>
            <a:pPr lvl="3">
              <a:buClr>
                <a:srgbClr val="7DD503"/>
              </a:buClr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FAIVNDH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752600"/>
            <a:ext cx="8781098" cy="4990254"/>
          </a:xfrm>
        </p:spPr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b="1" dirty="0">
                <a:solidFill>
                  <a:schemeClr val="tx2"/>
                </a:solidFill>
              </a:rPr>
              <a:t>FAIVNDH – Travel Claim Query</a:t>
            </a:r>
          </a:p>
          <a:p>
            <a:pPr lvl="1" rtl="0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Use to query the status of a travel claim using an employee or student number</a:t>
            </a:r>
          </a:p>
          <a:p>
            <a:pPr lvl="2" rtl="0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Provides the following information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Travel claim / Reference number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Banner invoice #</a:t>
            </a:r>
          </a:p>
          <a:p>
            <a:pPr lvl="3" rtl="0">
              <a:buClr>
                <a:srgbClr val="7DD503"/>
              </a:buClr>
            </a:pPr>
            <a:r>
              <a:rPr lang="en-US" sz="2600" dirty="0">
                <a:solidFill>
                  <a:schemeClr val="tx2"/>
                </a:solidFill>
              </a:rPr>
              <a:t>Status</a:t>
            </a:r>
          </a:p>
          <a:p>
            <a:pPr lvl="3" rtl="0">
              <a:buClr>
                <a:srgbClr val="7DD503"/>
              </a:buClr>
            </a:pPr>
            <a:r>
              <a:rPr lang="en-US" sz="2600" dirty="0" err="1">
                <a:solidFill>
                  <a:schemeClr val="tx2"/>
                </a:solidFill>
              </a:rPr>
              <a:t>Cheque</a:t>
            </a:r>
            <a:r>
              <a:rPr lang="en-US" sz="2600" dirty="0">
                <a:solidFill>
                  <a:schemeClr val="tx2"/>
                </a:solidFill>
              </a:rPr>
              <a:t> date</a:t>
            </a:r>
          </a:p>
          <a:p>
            <a:pPr lvl="3" rtl="0">
              <a:buClr>
                <a:srgbClr val="7DD503"/>
              </a:buClr>
            </a:pPr>
            <a:r>
              <a:rPr lang="en-US" sz="2600" dirty="0" err="1">
                <a:solidFill>
                  <a:schemeClr val="tx2"/>
                </a:solidFill>
              </a:rPr>
              <a:t>Cheque</a:t>
            </a:r>
            <a:r>
              <a:rPr lang="en-US" sz="2600" dirty="0">
                <a:solidFill>
                  <a:schemeClr val="tx2"/>
                </a:solidFill>
              </a:rPr>
              <a:t> number</a:t>
            </a:r>
          </a:p>
          <a:p>
            <a:pPr lvl="3" rtl="0">
              <a:buClr>
                <a:srgbClr val="7DD503"/>
              </a:buClr>
            </a:pPr>
            <a:endParaRPr lang="en-US" sz="2400" dirty="0">
              <a:solidFill>
                <a:schemeClr val="tx2"/>
              </a:solidFill>
            </a:endParaRPr>
          </a:p>
          <a:p>
            <a:pPr lvl="3" rtl="0">
              <a:buClr>
                <a:srgbClr val="7DD503"/>
              </a:buClr>
            </a:pPr>
            <a:endParaRPr lang="en-US" sz="2400" dirty="0">
              <a:solidFill>
                <a:schemeClr val="tx2"/>
              </a:solidFill>
            </a:endParaRPr>
          </a:p>
          <a:p>
            <a:pPr lvl="3" rtl="0">
              <a:buClr>
                <a:srgbClr val="7DD503"/>
              </a:buClr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905000"/>
            <a:ext cx="8781098" cy="4837854"/>
          </a:xfrm>
        </p:spPr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sz="3600" b="1" dirty="0">
                <a:solidFill>
                  <a:schemeClr val="tx2"/>
                </a:solidFill>
              </a:rPr>
              <a:t>FRIGRNT - </a:t>
            </a:r>
            <a:r>
              <a:rPr lang="en-US" sz="3000" b="1" dirty="0">
                <a:solidFill>
                  <a:schemeClr val="tx2"/>
                </a:solidFill>
              </a:rPr>
              <a:t>Exercise #8, #9</a:t>
            </a:r>
          </a:p>
          <a:p>
            <a:pPr lvl="0" rtl="0">
              <a:buClr>
                <a:srgbClr val="7DD503"/>
              </a:buClr>
            </a:pPr>
            <a:endParaRPr lang="en-US" sz="3000" b="1" dirty="0">
              <a:solidFill>
                <a:schemeClr val="tx2"/>
              </a:solidFill>
            </a:endParaRPr>
          </a:p>
          <a:p>
            <a:pPr lvl="0" rtl="0">
              <a:buClr>
                <a:srgbClr val="7DD503"/>
              </a:buClr>
            </a:pPr>
            <a:endParaRPr lang="en-US" sz="3000" b="1" dirty="0">
              <a:solidFill>
                <a:schemeClr val="tx2"/>
              </a:solidFill>
            </a:endParaRPr>
          </a:p>
          <a:p>
            <a:pPr lvl="0">
              <a:buClr>
                <a:srgbClr val="7DD503"/>
              </a:buClr>
            </a:pPr>
            <a:r>
              <a:rPr lang="en-US" sz="3600" b="1" dirty="0">
                <a:solidFill>
                  <a:schemeClr val="tx2"/>
                </a:solidFill>
              </a:rPr>
              <a:t>FTMFUND - </a:t>
            </a:r>
            <a:r>
              <a:rPr lang="en-US" sz="3000" b="1" dirty="0">
                <a:solidFill>
                  <a:schemeClr val="tx2"/>
                </a:solidFill>
              </a:rPr>
              <a:t>Exercise #10, #11</a:t>
            </a:r>
          </a:p>
          <a:p>
            <a:pPr lvl="0">
              <a:buClr>
                <a:srgbClr val="7DD503"/>
              </a:buClr>
            </a:pPr>
            <a:endParaRPr lang="en-US" sz="3000" b="1" dirty="0">
              <a:solidFill>
                <a:schemeClr val="tx2"/>
              </a:solidFill>
            </a:endParaRPr>
          </a:p>
          <a:p>
            <a:pPr lvl="0">
              <a:buClr>
                <a:srgbClr val="7DD503"/>
              </a:buClr>
            </a:pPr>
            <a:endParaRPr lang="en-US" sz="3000" b="1" dirty="0">
              <a:solidFill>
                <a:schemeClr val="tx2"/>
              </a:solidFill>
            </a:endParaRPr>
          </a:p>
          <a:p>
            <a:pPr lvl="0" rtl="0">
              <a:buClr>
                <a:srgbClr val="7DD503"/>
              </a:buClr>
            </a:pPr>
            <a:r>
              <a:rPr lang="en-US" sz="3600" b="1" dirty="0">
                <a:solidFill>
                  <a:schemeClr val="tx2"/>
                </a:solidFill>
              </a:rPr>
              <a:t>FAIVNDH - </a:t>
            </a:r>
            <a:r>
              <a:rPr lang="en-US" sz="3000" b="1" dirty="0">
                <a:solidFill>
                  <a:schemeClr val="tx2"/>
                </a:solidFill>
              </a:rPr>
              <a:t>Exercise #12, #13</a:t>
            </a:r>
          </a:p>
        </p:txBody>
      </p:sp>
    </p:spTree>
    <p:extLst>
      <p:ext uri="{BB962C8B-B14F-4D97-AF65-F5344CB8AC3E}">
        <p14:creationId xmlns:p14="http://schemas.microsoft.com/office/powerpoint/2010/main" val="118175831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BANNER Short Cut Keys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4025" y="5943600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9600"/>
                </a:solidFill>
              </a:rPr>
              <a:t>Check your manual for a complete list of shortcut keys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" y="1808250"/>
            <a:ext cx="4589434" cy="38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69" y="1981200"/>
            <a:ext cx="4518718" cy="369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93962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981200"/>
            <a:ext cx="8781098" cy="4761654"/>
          </a:xfrm>
        </p:spPr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All financial transactions are recorded in Banner</a:t>
            </a:r>
          </a:p>
          <a:p>
            <a:pPr lvl="0" rtl="0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Access is granted through the Aurora Finance Systems Access request form</a:t>
            </a:r>
          </a:p>
          <a:p>
            <a:pPr lvl="0" rtl="0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Navigate to pages through the Main Menu Panel or Search Bar</a:t>
            </a:r>
          </a:p>
          <a:p>
            <a:pPr lvl="0" rtl="0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Use various pages to query for information on documents, transactions and funds</a:t>
            </a:r>
          </a:p>
        </p:txBody>
      </p:sp>
    </p:spTree>
    <p:extLst>
      <p:ext uri="{BB962C8B-B14F-4D97-AF65-F5344CB8AC3E}">
        <p14:creationId xmlns:p14="http://schemas.microsoft.com/office/powerpoint/2010/main" val="36696961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828800"/>
            <a:ext cx="8781098" cy="4914054"/>
          </a:xfrm>
        </p:spPr>
        <p:txBody>
          <a:bodyPr/>
          <a:lstStyle/>
          <a:p>
            <a:pPr lvl="0" algn="l" rtl="0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By the end of today’s session, you will be able to:</a:t>
            </a:r>
          </a:p>
          <a:p>
            <a:pPr lvl="1" algn="l" rtl="0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Log in to </a:t>
            </a:r>
            <a:r>
              <a:rPr lang="en-US" sz="3000" i="1" dirty="0">
                <a:solidFill>
                  <a:schemeClr val="tx2"/>
                </a:solidFill>
              </a:rPr>
              <a:t>Banner</a:t>
            </a:r>
            <a:r>
              <a:rPr lang="en-US" sz="3000" dirty="0">
                <a:solidFill>
                  <a:schemeClr val="tx2"/>
                </a:solidFill>
              </a:rPr>
              <a:t> aka ‘Aurora Admin’</a:t>
            </a:r>
          </a:p>
          <a:p>
            <a:pPr lvl="1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Navigate within Banner</a:t>
            </a:r>
          </a:p>
          <a:p>
            <a:pPr lvl="1" algn="l" rtl="0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Use pages to query for specific information</a:t>
            </a:r>
          </a:p>
        </p:txBody>
      </p:sp>
    </p:spTree>
    <p:extLst>
      <p:ext uri="{BB962C8B-B14F-4D97-AF65-F5344CB8AC3E}">
        <p14:creationId xmlns:p14="http://schemas.microsoft.com/office/powerpoint/2010/main" val="20356261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</a:p>
        </p:txBody>
      </p:sp>
      <p:pic>
        <p:nvPicPr>
          <p:cNvPr id="4" name="Picture 3" descr="question-mark_blue.jpg"/>
          <p:cNvPicPr>
            <a:picLocks noChangeAspect="1"/>
          </p:cNvPicPr>
          <p:nvPr/>
        </p:nvPicPr>
        <p:blipFill>
          <a:blip r:embed="rId3" cstate="print"/>
          <a:srcRect t="6400" b="2400"/>
          <a:stretch>
            <a:fillRect/>
          </a:stretch>
        </p:blipFill>
        <p:spPr bwMode="auto">
          <a:xfrm>
            <a:off x="2592387" y="1905000"/>
            <a:ext cx="4495800" cy="410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6402387" y="4049643"/>
            <a:ext cx="3132136" cy="2655957"/>
          </a:xfrm>
          <a:prstGeom prst="star5">
            <a:avLst/>
          </a:prstGeom>
          <a:solidFill>
            <a:srgbClr val="7DD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Additional Training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787" y="1371600"/>
            <a:ext cx="9663086" cy="5923613"/>
          </a:xfrm>
        </p:spPr>
        <p:txBody>
          <a:bodyPr/>
          <a:lstStyle/>
          <a:p>
            <a:pPr marL="731838" lvl="1" indent="-457200">
              <a:spcBef>
                <a:spcPts val="180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b="1" dirty="0">
                <a:solidFill>
                  <a:schemeClr val="tx2"/>
                </a:solidFill>
              </a:rPr>
              <a:t>Banner &amp; FAST Training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Introduction to Aurora Finance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Aurora For Researchers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BANNER Navigation Fundamentals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Journal Entries &amp; Interdepartmental Charges (JE’s &amp; IDC’s)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Advanced FAST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External Invoicing (FAST A/R)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Budget Transfers</a:t>
            </a:r>
          </a:p>
          <a:p>
            <a:pPr marL="731838" lvl="1" indent="-457200">
              <a:spcBef>
                <a:spcPts val="120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b="1" dirty="0">
                <a:solidFill>
                  <a:schemeClr val="tx2"/>
                </a:solidFill>
              </a:rPr>
              <a:t>Concur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Travel and Expense Management</a:t>
            </a:r>
          </a:p>
          <a:p>
            <a:pPr marL="731838" lvl="1" indent="-457200">
              <a:spcBef>
                <a:spcPts val="120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b="1" dirty="0">
                <a:solidFill>
                  <a:schemeClr val="tx2"/>
                </a:solidFill>
              </a:rPr>
              <a:t>EPIC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Introduction to EPIC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EPIC – After the Order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EPIC Contracts</a:t>
            </a:r>
          </a:p>
          <a:p>
            <a:pPr marL="533400" lvl="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1619" y="5029200"/>
            <a:ext cx="1407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2"/>
                </a:solidFill>
              </a:rPr>
              <a:t>How many certificates can you achieve?</a:t>
            </a:r>
          </a:p>
        </p:txBody>
      </p:sp>
    </p:spTree>
    <p:extLst>
      <p:ext uri="{BB962C8B-B14F-4D97-AF65-F5344CB8AC3E}">
        <p14:creationId xmlns:p14="http://schemas.microsoft.com/office/powerpoint/2010/main" val="115061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756775" cy="5218854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spcAft>
                <a:spcPts val="1200"/>
              </a:spcAft>
              <a:buClr>
                <a:srgbClr val="7DD503"/>
              </a:buClr>
            </a:pPr>
            <a:r>
              <a:rPr lang="en-CA" sz="2800" b="1" dirty="0">
                <a:solidFill>
                  <a:srgbClr val="7DD503"/>
                </a:solidFill>
              </a:rPr>
              <a:t>Need additional support?</a:t>
            </a: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</a:pPr>
            <a:r>
              <a:rPr lang="en-CA" sz="2300" b="1" dirty="0">
                <a:solidFill>
                  <a:schemeClr val="tx2"/>
                </a:solidFill>
              </a:rPr>
              <a:t>Aurora Finance Customer Service Desk </a:t>
            </a:r>
            <a:r>
              <a:rPr lang="en-CA" sz="2300" dirty="0">
                <a:solidFill>
                  <a:schemeClr val="tx2"/>
                </a:solidFill>
              </a:rPr>
              <a:t>for system support at 204-480-1001 or </a:t>
            </a:r>
            <a:r>
              <a:rPr lang="en-CA" sz="2300" dirty="0">
                <a:solidFill>
                  <a:schemeClr val="accent1"/>
                </a:solidFill>
              </a:rPr>
              <a:t>aurora_finance@umanitoba.ca</a:t>
            </a:r>
            <a:r>
              <a:rPr lang="en-CA" sz="2300" dirty="0">
                <a:solidFill>
                  <a:srgbClr val="000000"/>
                </a:solidFill>
              </a:rPr>
              <a:t> </a:t>
            </a: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</a:pPr>
            <a:r>
              <a:rPr lang="en-US" sz="2300" b="1" dirty="0">
                <a:solidFill>
                  <a:schemeClr val="tx2"/>
                </a:solidFill>
              </a:rPr>
              <a:t>Guides, Manual &amp; eLearns </a:t>
            </a:r>
            <a:r>
              <a:rPr lang="en-US" sz="2300" dirty="0">
                <a:solidFill>
                  <a:schemeClr val="tx2"/>
                </a:solidFill>
              </a:rPr>
              <a:t>available on the Aurora Finance page</a:t>
            </a:r>
          </a:p>
          <a:p>
            <a:pPr marL="1216025" lvl="2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</a:pPr>
            <a:r>
              <a:rPr lang="en-US" sz="2300" dirty="0">
                <a:solidFill>
                  <a:schemeClr val="tx2"/>
                </a:solidFill>
              </a:rPr>
              <a:t>Visit the Aurora Finance website for training &amp; resources</a:t>
            </a:r>
          </a:p>
          <a:p>
            <a:pPr marL="682625" lvl="2" indent="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None/>
            </a:pPr>
            <a:r>
              <a:rPr lang="en-US" sz="2000" dirty="0">
                <a:solidFill>
                  <a:schemeClr val="tx2"/>
                </a:solidFill>
                <a:hlinkClick r:id="rId3"/>
              </a:rPr>
              <a:t>https://umanitoba.sharepoint.com/sites/um-intranet-aurora/SitePages/aurora-finance-overview.aspx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</a:pPr>
            <a:r>
              <a:rPr lang="en-US" sz="2300" dirty="0">
                <a:solidFill>
                  <a:schemeClr val="tx2"/>
                </a:solidFill>
              </a:rPr>
              <a:t>ASK Aurora! Sessions</a:t>
            </a: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</a:pPr>
            <a:r>
              <a:rPr lang="en-US" sz="2300" dirty="0">
                <a:solidFill>
                  <a:schemeClr val="tx2"/>
                </a:solidFill>
              </a:rPr>
              <a:t>Subscribe to our client mailing list to stay up to date!</a:t>
            </a:r>
          </a:p>
          <a:p>
            <a:pPr marL="6826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000000"/>
                </a:solidFill>
                <a:hlinkClick r:id="rId4"/>
              </a:rPr>
              <a:t>https://lists.umanitoba.ca/mailman/listinfo/aurora-finance-users</a:t>
            </a:r>
            <a:r>
              <a:rPr lang="en-US" sz="200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646" y="3007360"/>
            <a:ext cx="6667129" cy="731520"/>
          </a:xfrm>
        </p:spPr>
        <p:txBody>
          <a:bodyPr tIns="0"/>
          <a:lstStyle/>
          <a:p>
            <a:pPr algn="ctr"/>
            <a:r>
              <a:rPr lang="en-US" sz="2800" b="1" dirty="0"/>
              <a:t>Thank you!</a:t>
            </a:r>
          </a:p>
        </p:txBody>
      </p:sp>
      <p:pic>
        <p:nvPicPr>
          <p:cNvPr id="5" name="Picture 7" descr="aurora_finance.tif"/>
          <p:cNvPicPr>
            <a:picLocks noChangeAspect="1"/>
          </p:cNvPicPr>
          <p:nvPr/>
        </p:nvPicPr>
        <p:blipFill>
          <a:blip r:embed="rId5" cstate="print"/>
          <a:srcRect l="8630" t="8160" r="10827" b="8202"/>
          <a:stretch>
            <a:fillRect/>
          </a:stretch>
        </p:blipFill>
        <p:spPr bwMode="auto">
          <a:xfrm>
            <a:off x="2439195" y="4389122"/>
            <a:ext cx="4780994" cy="23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97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221787" y="6858000"/>
            <a:ext cx="304800" cy="27829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828800"/>
            <a:ext cx="8781098" cy="4914054"/>
          </a:xfrm>
        </p:spPr>
        <p:txBody>
          <a:bodyPr/>
          <a:lstStyle/>
          <a:p>
            <a:pPr lvl="0" algn="l" rtl="0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What is Banner?</a:t>
            </a:r>
          </a:p>
          <a:p>
            <a:pPr lvl="1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Main engine of the Aurora Finance system</a:t>
            </a:r>
          </a:p>
          <a:p>
            <a:pPr lvl="2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Core component of our accounting system</a:t>
            </a:r>
          </a:p>
          <a:p>
            <a:pPr lvl="2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Records every financial transaction</a:t>
            </a:r>
          </a:p>
          <a:p>
            <a:pPr lvl="1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Various systems are connected to Banner in order to feed and/or pull information</a:t>
            </a: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7DD503"/>
              </a:buClr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245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Banner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828800"/>
            <a:ext cx="8781098" cy="4914054"/>
          </a:xfrm>
        </p:spPr>
        <p:txBody>
          <a:bodyPr/>
          <a:lstStyle/>
          <a:p>
            <a:pPr lvl="0" algn="l" rtl="0">
              <a:buClr>
                <a:srgbClr val="7DD503"/>
              </a:buClr>
            </a:pPr>
            <a:r>
              <a:rPr lang="en-US" sz="3200" dirty="0">
                <a:solidFill>
                  <a:schemeClr val="tx2"/>
                </a:solidFill>
              </a:rPr>
              <a:t>Gaining access to Banner</a:t>
            </a:r>
          </a:p>
          <a:p>
            <a:pPr lvl="1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Complete the Aurora Finance System Access Form</a:t>
            </a:r>
          </a:p>
          <a:p>
            <a:pPr>
              <a:buClr>
                <a:srgbClr val="7DD503"/>
              </a:buClr>
            </a:pPr>
            <a:r>
              <a:rPr lang="en-US" sz="3200" dirty="0">
                <a:solidFill>
                  <a:schemeClr val="tx2"/>
                </a:solidFill>
              </a:rPr>
              <a:t>Three types of access</a:t>
            </a:r>
          </a:p>
          <a:p>
            <a:pPr lvl="1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Query</a:t>
            </a:r>
          </a:p>
          <a:p>
            <a:pPr lvl="2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View information in pages</a:t>
            </a:r>
          </a:p>
          <a:p>
            <a:pPr lvl="1"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Posting</a:t>
            </a:r>
          </a:p>
          <a:p>
            <a:pPr lvl="2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Ability to create transactions</a:t>
            </a:r>
          </a:p>
          <a:p>
            <a:pPr lvl="1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Both Query and Posting</a:t>
            </a:r>
          </a:p>
        </p:txBody>
      </p:sp>
    </p:spTree>
    <p:extLst>
      <p:ext uri="{BB962C8B-B14F-4D97-AF65-F5344CB8AC3E}">
        <p14:creationId xmlns:p14="http://schemas.microsoft.com/office/powerpoint/2010/main" val="9795115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Logging in to BANNER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sz="3200" dirty="0">
                <a:solidFill>
                  <a:schemeClr val="tx2"/>
                </a:solidFill>
              </a:rPr>
              <a:t>From the UM Intranet page</a:t>
            </a:r>
          </a:p>
          <a:p>
            <a:pPr marL="487682" lvl="1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1. Hover your mouse over Apps and sites.</a:t>
            </a:r>
          </a:p>
          <a:p>
            <a:pPr marL="487682" lvl="1" indent="0">
              <a:buSzPct val="58000"/>
              <a:buNone/>
            </a:pPr>
            <a:r>
              <a:rPr lang="en-US" sz="2800" dirty="0">
                <a:solidFill>
                  <a:schemeClr val="tx2"/>
                </a:solidFill>
              </a:rPr>
              <a:t>2. Click on </a:t>
            </a:r>
            <a:r>
              <a:rPr lang="en-US" sz="2800" i="1" dirty="0">
                <a:solidFill>
                  <a:schemeClr val="tx2"/>
                </a:solidFill>
              </a:rPr>
              <a:t>Banner.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B2213-9142-441E-B45C-889A8D363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75"/>
          <a:stretch/>
        </p:blipFill>
        <p:spPr>
          <a:xfrm>
            <a:off x="959682" y="3060276"/>
            <a:ext cx="7837410" cy="40453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2940885" y="3746076"/>
            <a:ext cx="2133597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074482" y="3441276"/>
            <a:ext cx="11430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88282" y="4889076"/>
            <a:ext cx="17526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Logging in to BANNER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>
              <a:buClr>
                <a:srgbClr val="7DD503"/>
              </a:buClr>
            </a:pPr>
            <a:r>
              <a:rPr lang="en-US" dirty="0">
                <a:solidFill>
                  <a:schemeClr val="tx2"/>
                </a:solidFill>
              </a:rPr>
              <a:t>The Banner login screen will display:</a:t>
            </a:r>
          </a:p>
          <a:p>
            <a:pPr lvl="1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Enter your Finance User ID and password</a:t>
            </a:r>
          </a:p>
          <a:p>
            <a:pPr lvl="1">
              <a:buClr>
                <a:srgbClr val="7DD503"/>
              </a:buClr>
            </a:pPr>
            <a:r>
              <a:rPr lang="en-US" sz="3000" dirty="0">
                <a:solidFill>
                  <a:schemeClr val="tx2"/>
                </a:solidFill>
              </a:rPr>
              <a:t>Select Sign In</a:t>
            </a:r>
          </a:p>
          <a:p>
            <a:pPr marL="487682" lvl="1" indent="0">
              <a:buNone/>
            </a:pP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113" y="3124200"/>
            <a:ext cx="36099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097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Banner Structure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801380"/>
              </p:ext>
            </p:extLst>
          </p:nvPr>
        </p:nvGraphicFramePr>
        <p:xfrm>
          <a:off x="487363" y="1649412"/>
          <a:ext cx="914400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20787" y="4953000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</a:rPr>
              <a:t>Structure of Banner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Banner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5" y="1371600"/>
            <a:ext cx="9284304" cy="5791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5028" y="1334278"/>
            <a:ext cx="648559" cy="45720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1830387" y="2209800"/>
            <a:ext cx="6019800" cy="6096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859627" y="1405979"/>
            <a:ext cx="318056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CA" sz="3000" dirty="0">
                <a:solidFill>
                  <a:schemeClr val="tx2"/>
                </a:solidFill>
              </a:rPr>
              <a:t>Main Menu Panel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5787" y="3092278"/>
            <a:ext cx="2209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CA" sz="3000" dirty="0">
                <a:solidFill>
                  <a:schemeClr val="tx2"/>
                </a:solidFill>
              </a:rPr>
              <a:t>Search Bar</a:t>
            </a:r>
          </a:p>
        </p:txBody>
      </p:sp>
    </p:spTree>
    <p:extLst>
      <p:ext uri="{BB962C8B-B14F-4D97-AF65-F5344CB8AC3E}">
        <p14:creationId xmlns:p14="http://schemas.microsoft.com/office/powerpoint/2010/main" val="1724811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7" grpId="0" animBg="1"/>
      <p:bldP spid="7" grpId="1" animBg="1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lEQjI3RCIvPg0KCQk8dWljb2xvciBuYW1lPSJnbG93IiB2YWx1ZT0iMHgzNUQzMzQiLz4NCgkJPHVpY29sb3IgbmFtZT0idGV4dCIgdmFsdWU9IjB4RkZGRkZGIi8+DQoJCTx1aWNvbG9yIG5hbWU9ImxpZ2h0IiB2YWx1ZT0iMHg2RTdENTgiLz4NCgkJPHVpY29sb3IgbmFtZT0ic2hhZG93IiB2YWx1ZT0iMHgwMDAwMDAiLz4NCgkJPHVpY29sb3IgbmFtZT0iYmFja2dyb3VuZCIgdmFsdWU9IjB4N0M5NjZG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ZmFsc2UiLz4NCgkJPHVpcmVwbGFjZSBuYW1lPSJsb2dvIiB2YWx1ZT0iIi8+DQoJCTx1aXJlcGxhY2UgbmFtZT0iYmdpbWFnZSIgdmFsdWU9IiIvPg0KCQk8dWlyZXBsYWNlIG5hbWU9ImluaXRpYWx0YWIiIHZhbHVlPSJvdXRsaW5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jwvY29uZmlndXJhdGlvbj4NCg=="/>
  <p:tag name="MMPROD_UIDATA" val="&lt;database version=&quot;7.0&quot;&gt;&lt;object type=&quot;1&quot; unique_id=&quot;10001&quot;&gt;&lt;property id=&quot;20141&quot; value=&quot;FAST3.6&quot;/&gt;&lt;property id=&quot;20142&quot; value=&quot;A summary of what to expect with the .6 version of FAST Reporting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4&quot; value=&quot;S:\Fin_Sys\ROSE Training Docs\FAST3.6_pptx&quot;/&gt;&lt;property id=&quot;20250&quot; value=&quot;0&quot;/&gt;&lt;property id=&quot;20251&quot; value=&quot;0&quot;/&gt;&lt;property id=&quot;20259&quot; value=&quot;0&quot;/&gt;&lt;object type=&quot;2&quot; unique_id=&quot;10002&quot;&gt;&lt;object type=&quot;3&quot; unique_id=&quot;10003&quot;&gt;&lt;property id=&quot;20148&quot; value=&quot;5&quot;/&gt;&lt;property id=&quot;20300&quot; value=&quot;Slide 1 - &amp;quot;Banner Navigation&amp;quot;&quot;/&gt;&lt;property id=&quot;20302&quot; value=&quot;0&quot;/&gt;&lt;property id=&quot;20303&quot; value=&quot;-1&quot;/&gt;&lt;property id=&quot;20307&quot; value=&quot;256&quot;/&gt;&lt;property id=&quot;20309&quot; value=&quot;-1&quot;/&gt;&lt;property id=&quot;20312&quot; value=&quot;0&quot;/&gt;&lt;/object&gt;&lt;object type=&quot;3&quot; unique_id=&quot;10020&quot;&gt;&lt;property id=&quot;20148&quot; value=&quot;5&quot;/&gt;&lt;property id=&quot;20300&quot; value=&quot;Slide 15 - &amp;quot;Thank you!&amp;quot;&quot;/&gt;&lt;property id=&quot;20302&quot; value=&quot;0&quot;/&gt;&lt;property id=&quot;20303&quot; value=&quot;-1&quot;/&gt;&lt;property id=&quot;20307&quot; value=&quot;274&quot;/&gt;&lt;property id=&quot;20309&quot; value=&quot;-1&quot;/&gt;&lt;property id=&quot;20312&quot; value=&quot;0&quot;/&gt;&lt;/object&gt;&lt;object type=&quot;3&quot; unique_id=&quot;10806&quot;&gt;&lt;property id=&quot;20148&quot; value=&quot;5&quot;/&gt;&lt;property id=&quot;20300&quot; value=&quot;Slide 2 - &amp;quot;Session Objectives&amp;quot;&quot;/&gt;&lt;property id=&quot;20307&quot; value=&quot;282&quot;/&gt;&lt;/object&gt;&lt;object type=&quot;3&quot; unique_id=&quot;11176&quot;&gt;&lt;property id=&quot;20148&quot; value=&quot;5&quot;/&gt;&lt;property id=&quot;20300&quot; value=&quot;Slide 3 - &amp;quot;Banner&amp;quot;&quot;/&gt;&lt;property id=&quot;20307&quot; value=&quot;298&quot;/&gt;&lt;/object&gt;&lt;object type=&quot;3&quot; unique_id=&quot;11177&quot;&gt;&lt;property id=&quot;20148&quot; value=&quot;5&quot;/&gt;&lt;property id=&quot;20300&quot; value=&quot;Slide 5 - &amp;quot;Form Acronym&amp;quot;&quot;/&gt;&lt;property id=&quot;20307&quot; value=&quot;299&quot;/&gt;&lt;/object&gt;&lt;object type=&quot;3&quot; unique_id=&quot;11178&quot;&gt;&lt;property id=&quot;20148&quot; value=&quot;5&quot;/&gt;&lt;property id=&quot;20300&quot; value=&quot;Slide 6 - &amp;quot;Form Types&amp;quot;&quot;/&gt;&lt;property id=&quot;20307&quot; value=&quot;301&quot;/&gt;&lt;/object&gt;&lt;object type=&quot;3&quot; unique_id=&quot;11179&quot;&gt;&lt;property id=&quot;20148&quot; value=&quot;5&quot;/&gt;&lt;property id=&quot;20300&quot; value=&quot;Slide 4 - &amp;quot;Finding Forms&amp;quot;&quot;/&gt;&lt;property id=&quot;20307&quot; value=&quot;302&quot;/&gt;&lt;/object&gt;&lt;object type=&quot;3&quot; unique_id=&quot;11180&quot;&gt;&lt;property id=&quot;20148&quot; value=&quot;5&quot;/&gt;&lt;property id=&quot;20300&quot; value=&quot;Slide 7 - &amp;quot;FAIINVE&amp;quot;&quot;/&gt;&lt;property id=&quot;20307&quot; value=&quot;303&quot;/&gt;&lt;/object&gt;&lt;object type=&quot;3&quot; unique_id=&quot;11181&quot;&gt;&lt;property id=&quot;20148&quot; value=&quot;5&quot;/&gt;&lt;property id=&quot;20300&quot; value=&quot;Slide 8 - &amp;quot;FGIDOCR&amp;quot;&quot;/&gt;&lt;property id=&quot;20307&quot; value=&quot;304&quot;/&gt;&lt;/object&gt;&lt;object type=&quot;3&quot; unique_id=&quot;11182&quot;&gt;&lt;property id=&quot;20148&quot; value=&quot;5&quot;/&gt;&lt;property id=&quot;20300&quot; value=&quot;Slide 9 - &amp;quot;FYMFORS&amp;quot;&quot;/&gt;&lt;property id=&quot;20307&quot; value=&quot;305&quot;/&gt;&lt;/object&gt;&lt;object type=&quot;3&quot; unique_id=&quot;11183&quot;&gt;&lt;property id=&quot;20148&quot; value=&quot;5&quot;/&gt;&lt;property id=&quot;20300&quot; value=&quot;Slide 10 - &amp;quot;FRIGRNT&amp;quot;&quot;/&gt;&lt;property id=&quot;20307&quot; value=&quot;306&quot;/&gt;&lt;/object&gt;&lt;object type=&quot;3&quot; unique_id=&quot;11184&quot;&gt;&lt;property id=&quot;20148&quot; value=&quot;5&quot;/&gt;&lt;property id=&quot;20300&quot; value=&quot;Slide 11 - &amp;quot;FTMFUND&amp;quot;&quot;/&gt;&lt;property id=&quot;20307&quot; value=&quot;307&quot;/&gt;&lt;/object&gt;&lt;object type=&quot;3&quot; unique_id=&quot;11185&quot;&gt;&lt;property id=&quot;20148&quot; value=&quot;5&quot;/&gt;&lt;property id=&quot;20300&quot; value=&quot;Slide 12 - &amp;quot;FAIVNDH&amp;quot;&quot;/&gt;&lt;property id=&quot;20307&quot; value=&quot;308&quot;/&gt;&lt;/object&gt;&lt;object type=&quot;3&quot; unique_id=&quot;11186&quot;&gt;&lt;property id=&quot;20148&quot; value=&quot;5&quot;/&gt;&lt;property id=&quot;20300&quot; value=&quot;Slide 13 - &amp;quot;My Banner Personal Menu&amp;quot;&quot;/&gt;&lt;property id=&quot;20307&quot; value=&quot;309&quot;/&gt;&lt;/object&gt;&lt;object type=&quot;3&quot; unique_id=&quot;11187&quot;&gt;&lt;property id=&quot;20148&quot; value=&quot;5&quot;/&gt;&lt;property id=&quot;20300&quot; value=&quot;Slide 14 - &amp;quot;Support Resources&amp;quot;&quot;/&gt;&lt;property id=&quot;20307&quot; value=&quot;300&quot;/&gt;&lt;/object&gt;&lt;/object&gt;&lt;object type=&quot;8&quot; unique_id=&quot;10040&quot;&gt;&lt;/object&gt;&lt;object type=&quot;10&quot; unique_id=&quot;10061&quot;&gt;&lt;object type=&quot;11&quot; unique_id=&quot;10062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0110&quot;&gt;&lt;/object&gt;&lt;object type=&quot;13&quot; unique_id=&quot;10304&quot;&gt;&lt;/object&gt;&lt;/object&gt;&lt;object type=&quot;4&quot; unique_id=&quot;1006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5151</TotalTime>
  <Words>1129</Words>
  <Application>Microsoft Office PowerPoint</Application>
  <PresentationFormat>Custom</PresentationFormat>
  <Paragraphs>286</Paragraphs>
  <Slides>33</Slides>
  <Notes>33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Courier New</vt:lpstr>
      <vt:lpstr>Wingdings</vt:lpstr>
      <vt:lpstr>Wingdings 2</vt:lpstr>
      <vt:lpstr>ms01_1</vt:lpstr>
      <vt:lpstr>Banner Navigation</vt:lpstr>
      <vt:lpstr>Agenda</vt:lpstr>
      <vt:lpstr>Expectations</vt:lpstr>
      <vt:lpstr>Banner</vt:lpstr>
      <vt:lpstr>Banner Access</vt:lpstr>
      <vt:lpstr>Logging in to BANNER</vt:lpstr>
      <vt:lpstr>Logging in to BANNER</vt:lpstr>
      <vt:lpstr>Banner Structure</vt:lpstr>
      <vt:lpstr>Banner</vt:lpstr>
      <vt:lpstr>Navigation</vt:lpstr>
      <vt:lpstr>Navigation</vt:lpstr>
      <vt:lpstr>Accessing Pages</vt:lpstr>
      <vt:lpstr>Accessing Pages</vt:lpstr>
      <vt:lpstr>Navigation</vt:lpstr>
      <vt:lpstr>Navigation</vt:lpstr>
      <vt:lpstr>Navigating Pages</vt:lpstr>
      <vt:lpstr>Additional Functions</vt:lpstr>
      <vt:lpstr>Page Acronym</vt:lpstr>
      <vt:lpstr>Page Types</vt:lpstr>
      <vt:lpstr>FAIINVE</vt:lpstr>
      <vt:lpstr>FGIDOCR</vt:lpstr>
      <vt:lpstr>FYMFORS</vt:lpstr>
      <vt:lpstr>Exercises</vt:lpstr>
      <vt:lpstr>FRIGRNT</vt:lpstr>
      <vt:lpstr>FTMFUND</vt:lpstr>
      <vt:lpstr>FAIVNDH</vt:lpstr>
      <vt:lpstr>Exercises</vt:lpstr>
      <vt:lpstr>BANNER Short Cut Keys</vt:lpstr>
      <vt:lpstr>Summary</vt:lpstr>
      <vt:lpstr>Questions</vt:lpstr>
      <vt:lpstr>Additional Training</vt:lpstr>
      <vt:lpstr>Assistance</vt:lpstr>
      <vt:lpstr>Thank you!</vt:lpstr>
    </vt:vector>
  </TitlesOfParts>
  <Company>University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Navigation</dc:title>
  <dc:creator>Natasha Martin</dc:creator>
  <cp:lastModifiedBy>Natasha Martin</cp:lastModifiedBy>
  <cp:revision>464</cp:revision>
  <cp:lastPrinted>2013-10-08T17:21:40Z</cp:lastPrinted>
  <dcterms:created xsi:type="dcterms:W3CDTF">2011-05-26T20:29:45Z</dcterms:created>
  <dcterms:modified xsi:type="dcterms:W3CDTF">2022-04-05T18:31:25Z</dcterms:modified>
</cp:coreProperties>
</file>