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58" r:id="rId5"/>
    <p:sldId id="257"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5F9F"/>
    <a:srgbClr val="F3AA1C"/>
    <a:srgbClr val="502D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95B603-F27E-4947-B0E8-91A84FD66E23}" v="22" dt="2023-01-04T20:26:01.8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57" autoAdjust="0"/>
  </p:normalViewPr>
  <p:slideViewPr>
    <p:cSldViewPr snapToGrid="0" showGuides="1">
      <p:cViewPr varScale="1">
        <p:scale>
          <a:sx n="72" d="100"/>
          <a:sy n="72" d="100"/>
        </p:scale>
        <p:origin x="84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0EAE66-5196-403E-8B0E-D8E0FD7353DC}" type="datetimeFigureOut">
              <a:rPr lang="en-CA" smtClean="0"/>
              <a:t>2023-07-07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12C45-232D-4FF2-86FB-6BE389350964}" type="slidenum">
              <a:rPr lang="en-CA" smtClean="0"/>
              <a:t>‹#›</a:t>
            </a:fld>
            <a:endParaRPr lang="en-CA"/>
          </a:p>
        </p:txBody>
      </p:sp>
    </p:spTree>
    <p:extLst>
      <p:ext uri="{BB962C8B-B14F-4D97-AF65-F5344CB8AC3E}">
        <p14:creationId xmlns:p14="http://schemas.microsoft.com/office/powerpoint/2010/main" val="1542135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7B12C45-232D-4FF2-86FB-6BE389350964}" type="slidenum">
              <a:rPr lang="en-CA" smtClean="0"/>
              <a:t>1</a:t>
            </a:fld>
            <a:endParaRPr lang="en-CA"/>
          </a:p>
        </p:txBody>
      </p:sp>
    </p:spTree>
    <p:extLst>
      <p:ext uri="{BB962C8B-B14F-4D97-AF65-F5344CB8AC3E}">
        <p14:creationId xmlns:p14="http://schemas.microsoft.com/office/powerpoint/2010/main" val="2216878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7B12C45-232D-4FF2-86FB-6BE389350964}" type="slidenum">
              <a:rPr lang="en-CA" smtClean="0"/>
              <a:t>2</a:t>
            </a:fld>
            <a:endParaRPr lang="en-CA"/>
          </a:p>
        </p:txBody>
      </p:sp>
    </p:spTree>
    <p:extLst>
      <p:ext uri="{BB962C8B-B14F-4D97-AF65-F5344CB8AC3E}">
        <p14:creationId xmlns:p14="http://schemas.microsoft.com/office/powerpoint/2010/main" val="218969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7B12C45-232D-4FF2-86FB-6BE389350964}" type="slidenum">
              <a:rPr lang="en-CA" smtClean="0"/>
              <a:t>3</a:t>
            </a:fld>
            <a:endParaRPr lang="en-CA"/>
          </a:p>
        </p:txBody>
      </p:sp>
    </p:spTree>
    <p:extLst>
      <p:ext uri="{BB962C8B-B14F-4D97-AF65-F5344CB8AC3E}">
        <p14:creationId xmlns:p14="http://schemas.microsoft.com/office/powerpoint/2010/main" val="18085504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D8D99D0-FD08-404A-B3D9-EE4DE876CF6D}"/>
              </a:ext>
            </a:extLst>
          </p:cNvPr>
          <p:cNvSpPr/>
          <p:nvPr/>
        </p:nvSpPr>
        <p:spPr>
          <a:xfrm>
            <a:off x="0" y="3240913"/>
            <a:ext cx="12192000" cy="3617089"/>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1800"/>
          </a:p>
        </p:txBody>
      </p:sp>
      <p:pic>
        <p:nvPicPr>
          <p:cNvPr id="5" name="Picture 4">
            <a:extLst>
              <a:ext uri="{FF2B5EF4-FFF2-40B4-BE49-F238E27FC236}">
                <a16:creationId xmlns:a16="http://schemas.microsoft.com/office/drawing/2014/main" id="{3AAC5BDC-C3C2-5745-A3B7-2B0B7E9E33FC}"/>
              </a:ext>
            </a:extLst>
          </p:cNvPr>
          <p:cNvPicPr>
            <a:picLocks noChangeAspect="1"/>
          </p:cNvPicPr>
          <p:nvPr/>
        </p:nvPicPr>
        <p:blipFill>
          <a:blip r:embed="rId2"/>
          <a:stretch>
            <a:fillRect/>
          </a:stretch>
        </p:blipFill>
        <p:spPr>
          <a:xfrm>
            <a:off x="-1407968" y="3429000"/>
            <a:ext cx="5929167" cy="5391150"/>
          </a:xfrm>
          <a:prstGeom prst="rect">
            <a:avLst/>
          </a:prstGeom>
        </p:spPr>
      </p:pic>
      <p:pic>
        <p:nvPicPr>
          <p:cNvPr id="3" name="Picture 2">
            <a:extLst>
              <a:ext uri="{FF2B5EF4-FFF2-40B4-BE49-F238E27FC236}">
                <a16:creationId xmlns:a16="http://schemas.microsoft.com/office/drawing/2014/main" id="{425C335F-0CC6-764B-A9CC-A3C7C981F365}"/>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582665" y="4969566"/>
            <a:ext cx="2920177" cy="1414058"/>
          </a:xfrm>
          <a:prstGeom prst="rect">
            <a:avLst/>
          </a:prstGeom>
        </p:spPr>
      </p:pic>
      <p:sp>
        <p:nvSpPr>
          <p:cNvPr id="7" name="Title 1">
            <a:extLst>
              <a:ext uri="{FF2B5EF4-FFF2-40B4-BE49-F238E27FC236}">
                <a16:creationId xmlns:a16="http://schemas.microsoft.com/office/drawing/2014/main" id="{2A58607E-8004-4242-B4BF-978E54A72EB0}"/>
              </a:ext>
            </a:extLst>
          </p:cNvPr>
          <p:cNvSpPr>
            <a:spLocks noGrp="1"/>
          </p:cNvSpPr>
          <p:nvPr>
            <p:ph type="title" hasCustomPrompt="1"/>
          </p:nvPr>
        </p:nvSpPr>
        <p:spPr>
          <a:xfrm>
            <a:off x="1507711" y="834887"/>
            <a:ext cx="9995132" cy="2082718"/>
          </a:xfrm>
          <a:prstGeom prst="rect">
            <a:avLst/>
          </a:prstGeom>
        </p:spPr>
        <p:txBody>
          <a:bodyPr anchor="b"/>
          <a:lstStyle>
            <a:lvl1pPr>
              <a:defRPr sz="6000" baseline="0">
                <a:solidFill>
                  <a:srgbClr val="385E9D"/>
                </a:solidFill>
              </a:defRPr>
            </a:lvl1pPr>
          </a:lstStyle>
          <a:p>
            <a:r>
              <a:rPr lang="en-US" dirty="0"/>
              <a:t>Presentation Title</a:t>
            </a:r>
          </a:p>
        </p:txBody>
      </p:sp>
      <p:sp>
        <p:nvSpPr>
          <p:cNvPr id="8" name="Text Placeholder 2">
            <a:extLst>
              <a:ext uri="{FF2B5EF4-FFF2-40B4-BE49-F238E27FC236}">
                <a16:creationId xmlns:a16="http://schemas.microsoft.com/office/drawing/2014/main" id="{ED971B54-744F-384D-9CCD-CE4B0EA310BB}"/>
              </a:ext>
            </a:extLst>
          </p:cNvPr>
          <p:cNvSpPr>
            <a:spLocks noGrp="1"/>
          </p:cNvSpPr>
          <p:nvPr>
            <p:ph type="body" idx="1" hasCustomPrompt="1"/>
          </p:nvPr>
        </p:nvSpPr>
        <p:spPr>
          <a:xfrm>
            <a:off x="1507711" y="2994379"/>
            <a:ext cx="9995133" cy="434622"/>
          </a:xfrm>
          <a:prstGeom prst="rect">
            <a:avLst/>
          </a:prstGeom>
        </p:spPr>
        <p:txBody>
          <a:bodyPr>
            <a:normAutofit/>
          </a:bodyPr>
          <a:lstStyle>
            <a:lvl1pPr marL="0" indent="0">
              <a:buNone/>
              <a:defRPr sz="2700" b="0"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a:t>Presentation Subtitle</a:t>
            </a:r>
          </a:p>
        </p:txBody>
      </p:sp>
    </p:spTree>
    <p:extLst>
      <p:ext uri="{BB962C8B-B14F-4D97-AF65-F5344CB8AC3E}">
        <p14:creationId xmlns:p14="http://schemas.microsoft.com/office/powerpoint/2010/main" val="642796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D7A0907-00AB-4144-B58B-224A6613F193}"/>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3" name="Picture 2">
            <a:extLst>
              <a:ext uri="{FF2B5EF4-FFF2-40B4-BE49-F238E27FC236}">
                <a16:creationId xmlns:a16="http://schemas.microsoft.com/office/drawing/2014/main" id="{564CE8A5-0AD8-C547-BCF6-01F217C495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477761" y="2161152"/>
            <a:ext cx="5236479" cy="2535697"/>
          </a:xfrm>
          <a:prstGeom prst="rect">
            <a:avLst/>
          </a:prstGeom>
        </p:spPr>
      </p:pic>
    </p:spTree>
    <p:extLst>
      <p:ext uri="{BB962C8B-B14F-4D97-AF65-F5344CB8AC3E}">
        <p14:creationId xmlns:p14="http://schemas.microsoft.com/office/powerpoint/2010/main" val="850764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F42754-7E90-4491-9E72-D6BF9DA7A4AA}"/>
              </a:ext>
            </a:extLst>
          </p:cNvPr>
          <p:cNvSpPr>
            <a:spLocks noGrp="1"/>
          </p:cNvSpPr>
          <p:nvPr>
            <p:ph type="dt" sz="half" idx="10"/>
          </p:nvPr>
        </p:nvSpPr>
        <p:spPr/>
        <p:txBody>
          <a:bodyPr/>
          <a:lstStyle/>
          <a:p>
            <a:fld id="{534EA094-51B3-47AE-9CE6-2A85346BB506}" type="datetimeFigureOut">
              <a:rPr lang="en-CA" smtClean="0"/>
              <a:t>2023-07-07</a:t>
            </a:fld>
            <a:endParaRPr lang="en-CA"/>
          </a:p>
        </p:txBody>
      </p:sp>
      <p:sp>
        <p:nvSpPr>
          <p:cNvPr id="3" name="Footer Placeholder 2">
            <a:extLst>
              <a:ext uri="{FF2B5EF4-FFF2-40B4-BE49-F238E27FC236}">
                <a16:creationId xmlns:a16="http://schemas.microsoft.com/office/drawing/2014/main" id="{7067A336-F6BB-4565-8671-FB86DB032E1F}"/>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038D3199-B8E7-435E-B6DA-D54CFF64E74D}"/>
              </a:ext>
            </a:extLst>
          </p:cNvPr>
          <p:cNvSpPr>
            <a:spLocks noGrp="1"/>
          </p:cNvSpPr>
          <p:nvPr>
            <p:ph type="sldNum" sz="quarter" idx="12"/>
          </p:nvPr>
        </p:nvSpPr>
        <p:spPr/>
        <p:txBody>
          <a:bodyPr/>
          <a:lstStyle/>
          <a:p>
            <a:fld id="{F27AFD6F-EBFD-4C8A-BA2B-90741E0EA90C}" type="slidenum">
              <a:rPr lang="en-CA" smtClean="0"/>
              <a:t>‹#›</a:t>
            </a:fld>
            <a:endParaRPr lang="en-CA"/>
          </a:p>
        </p:txBody>
      </p:sp>
    </p:spTree>
    <p:extLst>
      <p:ext uri="{BB962C8B-B14F-4D97-AF65-F5344CB8AC3E}">
        <p14:creationId xmlns:p14="http://schemas.microsoft.com/office/powerpoint/2010/main" val="3303488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58" y="808723"/>
            <a:ext cx="9584803"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758" y="2076714"/>
            <a:ext cx="9584803" cy="1866237"/>
          </a:xfrm>
          <a:prstGeom prst="rect">
            <a:avLst/>
          </a:prstGeom>
        </p:spPr>
        <p:txBody>
          <a:bodyPr/>
          <a:lstStyle>
            <a:lvl1pPr>
              <a:defRPr sz="2400" b="0" i="0">
                <a:latin typeface="Arial" panose="020B0604020202020204" pitchFamily="34" charset="0"/>
                <a:cs typeface="Arial" panose="020B0604020202020204" pitchFamily="34" charset="0"/>
              </a:defRPr>
            </a:lvl1pPr>
            <a:lvl2pPr>
              <a:defRPr sz="2000" b="0" i="0">
                <a:latin typeface="Arial" panose="020B0604020202020204" pitchFamily="34" charset="0"/>
                <a:cs typeface="Arial" panose="020B0604020202020204" pitchFamily="34" charset="0"/>
              </a:defRPr>
            </a:lvl2pPr>
            <a:lvl3pPr>
              <a:defRPr sz="1800" b="0" i="0">
                <a:latin typeface="Arial" panose="020B0604020202020204" pitchFamily="34" charset="0"/>
                <a:cs typeface="Arial" panose="020B0604020202020204" pitchFamily="34" charset="0"/>
              </a:defRPr>
            </a:lvl3pPr>
            <a:lvl4pPr>
              <a:defRPr sz="1600" b="0" i="0">
                <a:latin typeface="Arial" panose="020B0604020202020204" pitchFamily="34" charset="0"/>
                <a:cs typeface="Arial" panose="020B0604020202020204" pitchFamily="34" charset="0"/>
              </a:defRPr>
            </a:lvl4pPr>
            <a:lvl5pPr>
              <a:defRPr sz="1600" b="0" i="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84758" y="1519600"/>
            <a:ext cx="9584803" cy="393700"/>
          </a:xfrm>
          <a:prstGeom prst="rect">
            <a:avLst/>
          </a:prstGeom>
        </p:spPr>
        <p:txBody>
          <a:bodyPr/>
          <a:lstStyle>
            <a:lvl1pPr marL="0" indent="0">
              <a:buNone/>
              <a:defRPr/>
            </a:lvl1pPr>
          </a:lstStyle>
          <a:p>
            <a:pPr lvl="0"/>
            <a:r>
              <a:rPr lang="en-US" dirty="0"/>
              <a:t>Subhead</a:t>
            </a:r>
          </a:p>
        </p:txBody>
      </p:sp>
    </p:spTree>
    <p:extLst>
      <p:ext uri="{BB962C8B-B14F-4D97-AF65-F5344CB8AC3E}">
        <p14:creationId xmlns:p14="http://schemas.microsoft.com/office/powerpoint/2010/main" val="1090664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 Slid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347" y="808723"/>
            <a:ext cx="9584803"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348" y="3474367"/>
            <a:ext cx="2816991" cy="1435250"/>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84348" y="2970683"/>
            <a:ext cx="2816991" cy="393700"/>
          </a:xfrm>
          <a:prstGeom prst="rect">
            <a:avLst/>
          </a:prstGeom>
        </p:spPr>
        <p:txBody>
          <a:bodyPr/>
          <a:lstStyle>
            <a:lvl1pPr marL="0" indent="0">
              <a:buNone/>
              <a:defRPr/>
            </a:lvl1pPr>
          </a:lstStyle>
          <a:p>
            <a:pPr lvl="0"/>
            <a:r>
              <a:rPr lang="en-US" dirty="0"/>
              <a:t>Subhead</a:t>
            </a:r>
          </a:p>
        </p:txBody>
      </p:sp>
      <p:sp>
        <p:nvSpPr>
          <p:cNvPr id="11" name="Content Placeholder 2">
            <a:extLst>
              <a:ext uri="{FF2B5EF4-FFF2-40B4-BE49-F238E27FC236}">
                <a16:creationId xmlns:a16="http://schemas.microsoft.com/office/drawing/2014/main" id="{7E516BCE-7165-A243-9FC6-2884D3BCD19B}"/>
              </a:ext>
            </a:extLst>
          </p:cNvPr>
          <p:cNvSpPr>
            <a:spLocks noGrp="1"/>
          </p:cNvSpPr>
          <p:nvPr>
            <p:ph idx="12"/>
          </p:nvPr>
        </p:nvSpPr>
        <p:spPr>
          <a:xfrm>
            <a:off x="4596637" y="3474367"/>
            <a:ext cx="2816991" cy="1435250"/>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12" name="Text Placeholder 9">
            <a:extLst>
              <a:ext uri="{FF2B5EF4-FFF2-40B4-BE49-F238E27FC236}">
                <a16:creationId xmlns:a16="http://schemas.microsoft.com/office/drawing/2014/main" id="{12D8C2AF-9F62-4C40-8AB9-219007017EF5}"/>
              </a:ext>
            </a:extLst>
          </p:cNvPr>
          <p:cNvSpPr>
            <a:spLocks noGrp="1"/>
          </p:cNvSpPr>
          <p:nvPr>
            <p:ph type="body" sz="quarter" idx="13" hasCustomPrompt="1"/>
          </p:nvPr>
        </p:nvSpPr>
        <p:spPr>
          <a:xfrm>
            <a:off x="4596636" y="2970683"/>
            <a:ext cx="2816991" cy="393700"/>
          </a:xfrm>
          <a:prstGeom prst="rect">
            <a:avLst/>
          </a:prstGeom>
        </p:spPr>
        <p:txBody>
          <a:bodyPr/>
          <a:lstStyle>
            <a:lvl1pPr marL="0" indent="0">
              <a:buNone/>
              <a:defRPr/>
            </a:lvl1pPr>
          </a:lstStyle>
          <a:p>
            <a:pPr lvl="0"/>
            <a:r>
              <a:rPr lang="en-US" dirty="0"/>
              <a:t>Subhead</a:t>
            </a:r>
          </a:p>
        </p:txBody>
      </p:sp>
      <p:sp>
        <p:nvSpPr>
          <p:cNvPr id="14" name="Content Placeholder 2">
            <a:extLst>
              <a:ext uri="{FF2B5EF4-FFF2-40B4-BE49-F238E27FC236}">
                <a16:creationId xmlns:a16="http://schemas.microsoft.com/office/drawing/2014/main" id="{69C4A851-7442-6B4C-9F55-F5A567F2CD80}"/>
              </a:ext>
            </a:extLst>
          </p:cNvPr>
          <p:cNvSpPr>
            <a:spLocks noGrp="1"/>
          </p:cNvSpPr>
          <p:nvPr>
            <p:ph idx="15"/>
          </p:nvPr>
        </p:nvSpPr>
        <p:spPr>
          <a:xfrm>
            <a:off x="7874201" y="3474367"/>
            <a:ext cx="2816991" cy="1435250"/>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15" name="Text Placeholder 9">
            <a:extLst>
              <a:ext uri="{FF2B5EF4-FFF2-40B4-BE49-F238E27FC236}">
                <a16:creationId xmlns:a16="http://schemas.microsoft.com/office/drawing/2014/main" id="{B3C31DC4-DAA8-3046-922A-81245E269D27}"/>
              </a:ext>
            </a:extLst>
          </p:cNvPr>
          <p:cNvSpPr>
            <a:spLocks noGrp="1"/>
          </p:cNvSpPr>
          <p:nvPr>
            <p:ph type="body" sz="quarter" idx="16" hasCustomPrompt="1"/>
          </p:nvPr>
        </p:nvSpPr>
        <p:spPr>
          <a:xfrm>
            <a:off x="7874200" y="2970683"/>
            <a:ext cx="2816991" cy="393700"/>
          </a:xfrm>
          <a:prstGeom prst="rect">
            <a:avLst/>
          </a:prstGeom>
        </p:spPr>
        <p:txBody>
          <a:bodyPr/>
          <a:lstStyle>
            <a:lvl1pPr marL="0" indent="0">
              <a:buNone/>
              <a:defRPr/>
            </a:lvl1pPr>
          </a:lstStyle>
          <a:p>
            <a:pPr lvl="0"/>
            <a:r>
              <a:rPr lang="en-US" dirty="0"/>
              <a:t>Subhead</a:t>
            </a:r>
          </a:p>
        </p:txBody>
      </p:sp>
      <p:sp>
        <p:nvSpPr>
          <p:cNvPr id="8" name="Picture Placeholder 7">
            <a:extLst>
              <a:ext uri="{FF2B5EF4-FFF2-40B4-BE49-F238E27FC236}">
                <a16:creationId xmlns:a16="http://schemas.microsoft.com/office/drawing/2014/main" id="{3F3471CE-1C13-3445-A65E-C34314613D33}"/>
              </a:ext>
            </a:extLst>
          </p:cNvPr>
          <p:cNvSpPr>
            <a:spLocks noGrp="1"/>
          </p:cNvSpPr>
          <p:nvPr>
            <p:ph type="pic" sz="quarter" idx="17"/>
          </p:nvPr>
        </p:nvSpPr>
        <p:spPr>
          <a:xfrm>
            <a:off x="1284346" y="1657250"/>
            <a:ext cx="2544071" cy="1100138"/>
          </a:xfrm>
          <a:prstGeom prst="rect">
            <a:avLst/>
          </a:prstGeom>
        </p:spPr>
        <p:txBody>
          <a:bodyPr/>
          <a:lstStyle/>
          <a:p>
            <a:r>
              <a:rPr lang="en-US"/>
              <a:t>Click icon to add picture</a:t>
            </a:r>
          </a:p>
        </p:txBody>
      </p:sp>
      <p:sp>
        <p:nvSpPr>
          <p:cNvPr id="16"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4596636" y="1657249"/>
            <a:ext cx="2544071" cy="1100138"/>
          </a:xfrm>
          <a:prstGeom prst="rect">
            <a:avLst/>
          </a:prstGeom>
        </p:spPr>
        <p:txBody>
          <a:bodyPr/>
          <a:lstStyle/>
          <a:p>
            <a:r>
              <a:rPr lang="en-US"/>
              <a:t>Click icon to add picture</a:t>
            </a:r>
            <a:endParaRPr lang="en-US" dirty="0"/>
          </a:p>
        </p:txBody>
      </p:sp>
      <p:sp>
        <p:nvSpPr>
          <p:cNvPr id="17" name="Picture Placeholder 7">
            <a:extLst>
              <a:ext uri="{FF2B5EF4-FFF2-40B4-BE49-F238E27FC236}">
                <a16:creationId xmlns:a16="http://schemas.microsoft.com/office/drawing/2014/main" id="{A3AD5003-1F5B-1B45-86BE-B2822DDD8B20}"/>
              </a:ext>
            </a:extLst>
          </p:cNvPr>
          <p:cNvSpPr>
            <a:spLocks noGrp="1"/>
          </p:cNvSpPr>
          <p:nvPr>
            <p:ph type="pic" sz="quarter" idx="19"/>
          </p:nvPr>
        </p:nvSpPr>
        <p:spPr>
          <a:xfrm>
            <a:off x="7874200" y="1661791"/>
            <a:ext cx="2544071" cy="1100138"/>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2329587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Slid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58" y="809886"/>
            <a:ext cx="9630289"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758" y="2126500"/>
            <a:ext cx="4345835" cy="1721404"/>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7" name="Picture Placeholder 5">
            <a:extLst>
              <a:ext uri="{FF2B5EF4-FFF2-40B4-BE49-F238E27FC236}">
                <a16:creationId xmlns:a16="http://schemas.microsoft.com/office/drawing/2014/main" id="{5E900500-829A-8D46-9FE9-2146BDF77F64}"/>
              </a:ext>
            </a:extLst>
          </p:cNvPr>
          <p:cNvSpPr>
            <a:spLocks noGrp="1"/>
          </p:cNvSpPr>
          <p:nvPr>
            <p:ph type="pic" sz="quarter" idx="11"/>
          </p:nvPr>
        </p:nvSpPr>
        <p:spPr>
          <a:xfrm>
            <a:off x="6140119" y="1638010"/>
            <a:ext cx="4774928" cy="2837737"/>
          </a:xfrm>
          <a:prstGeom prst="rect">
            <a:avLst/>
          </a:prstGeom>
        </p:spPr>
        <p:txBody>
          <a:bodyPr/>
          <a:lstStyle/>
          <a:p>
            <a:r>
              <a:rPr lang="en-US"/>
              <a:t>Click icon to add picture</a:t>
            </a:r>
          </a:p>
        </p:txBody>
      </p:sp>
      <p:sp>
        <p:nvSpPr>
          <p:cNvPr id="6" name="Text Placeholder 3">
            <a:extLst>
              <a:ext uri="{FF2B5EF4-FFF2-40B4-BE49-F238E27FC236}">
                <a16:creationId xmlns:a16="http://schemas.microsoft.com/office/drawing/2014/main" id="{F8D391E8-C76A-E046-AF18-6F9786B8332D}"/>
              </a:ext>
            </a:extLst>
          </p:cNvPr>
          <p:cNvSpPr>
            <a:spLocks noGrp="1"/>
          </p:cNvSpPr>
          <p:nvPr>
            <p:ph type="body" sz="quarter" idx="12" hasCustomPrompt="1"/>
          </p:nvPr>
        </p:nvSpPr>
        <p:spPr>
          <a:xfrm>
            <a:off x="1284758" y="1519600"/>
            <a:ext cx="4345835" cy="393700"/>
          </a:xfrm>
          <a:prstGeom prst="rect">
            <a:avLst/>
          </a:prstGeom>
        </p:spPr>
        <p:txBody>
          <a:bodyPr/>
          <a:lstStyle>
            <a:lvl1pPr marL="0" indent="0">
              <a:buFontTx/>
              <a:buNone/>
              <a:defRPr/>
            </a:lvl1pPr>
          </a:lstStyle>
          <a:p>
            <a:r>
              <a:rPr lang="en-US" dirty="0"/>
              <a:t>Subhead</a:t>
            </a:r>
          </a:p>
        </p:txBody>
      </p:sp>
    </p:spTree>
    <p:extLst>
      <p:ext uri="{BB962C8B-B14F-4D97-AF65-F5344CB8AC3E}">
        <p14:creationId xmlns:p14="http://schemas.microsoft.com/office/powerpoint/2010/main" val="1110766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Slid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58" y="808723"/>
            <a:ext cx="9765044" cy="615816"/>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6596888" y="2124004"/>
            <a:ext cx="4452914" cy="1975746"/>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6596888" y="1636847"/>
            <a:ext cx="2816991" cy="393700"/>
          </a:xfrm>
          <a:prstGeom prst="rect">
            <a:avLst/>
          </a:prstGeom>
        </p:spPr>
        <p:txBody>
          <a:bodyPr/>
          <a:lstStyle>
            <a:lvl1pPr marL="0" indent="0">
              <a:buNone/>
              <a:defRPr/>
            </a:lvl1pPr>
          </a:lstStyle>
          <a:p>
            <a:pPr lvl="0"/>
            <a:r>
              <a:rPr lang="en-US" dirty="0"/>
              <a:t>Subhead</a:t>
            </a:r>
          </a:p>
        </p:txBody>
      </p:sp>
      <p:sp>
        <p:nvSpPr>
          <p:cNvPr id="11" name="Picture Placeholder 5">
            <a:extLst>
              <a:ext uri="{FF2B5EF4-FFF2-40B4-BE49-F238E27FC236}">
                <a16:creationId xmlns:a16="http://schemas.microsoft.com/office/drawing/2014/main" id="{5862DD82-65A9-184D-9447-FB2C64FCFBDE}"/>
              </a:ext>
            </a:extLst>
          </p:cNvPr>
          <p:cNvSpPr>
            <a:spLocks noGrp="1"/>
          </p:cNvSpPr>
          <p:nvPr>
            <p:ph type="pic" sz="quarter" idx="11"/>
          </p:nvPr>
        </p:nvSpPr>
        <p:spPr>
          <a:xfrm>
            <a:off x="1284758" y="1638010"/>
            <a:ext cx="4774928" cy="2837737"/>
          </a:xfrm>
          <a:prstGeom prst="rect">
            <a:avLst/>
          </a:prstGeom>
        </p:spPr>
        <p:txBody>
          <a:bodyPr/>
          <a:lstStyle/>
          <a:p>
            <a:r>
              <a:rPr lang="en-US"/>
              <a:t>Click icon to add picture</a:t>
            </a:r>
          </a:p>
        </p:txBody>
      </p:sp>
    </p:spTree>
    <p:extLst>
      <p:ext uri="{BB962C8B-B14F-4D97-AF65-F5344CB8AC3E}">
        <p14:creationId xmlns:p14="http://schemas.microsoft.com/office/powerpoint/2010/main" val="4272991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ransition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1FF94BB-FD69-2C49-9E5A-9E68DBE37C4D}"/>
              </a:ext>
            </a:extLst>
          </p:cNvPr>
          <p:cNvSpPr>
            <a:spLocks noGrp="1"/>
          </p:cNvSpPr>
          <p:nvPr>
            <p:ph type="pic" sz="quarter" idx="10"/>
          </p:nvPr>
        </p:nvSpPr>
        <p:spPr>
          <a:xfrm>
            <a:off x="1" y="-1"/>
            <a:ext cx="12192000" cy="5270501"/>
          </a:xfrm>
          <a:prstGeom prst="rect">
            <a:avLst/>
          </a:prstGeom>
        </p:spPr>
        <p:txBody>
          <a:bodyPr/>
          <a:lstStyle/>
          <a:p>
            <a:r>
              <a:rPr lang="en-US"/>
              <a:t>Click icon to add picture</a:t>
            </a:r>
          </a:p>
        </p:txBody>
      </p:sp>
    </p:spTree>
    <p:extLst>
      <p:ext uri="{BB962C8B-B14F-4D97-AF65-F5344CB8AC3E}">
        <p14:creationId xmlns:p14="http://schemas.microsoft.com/office/powerpoint/2010/main" val="300557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ransition Slide 2">
    <p:spTree>
      <p:nvGrpSpPr>
        <p:cNvPr id="1" name=""/>
        <p:cNvGrpSpPr/>
        <p:nvPr/>
      </p:nvGrpSpPr>
      <p:grpSpPr>
        <a:xfrm>
          <a:off x="0" y="0"/>
          <a:ext cx="0" cy="0"/>
          <a:chOff x="0" y="0"/>
          <a:chExt cx="0" cy="0"/>
        </a:xfrm>
      </p:grpSpPr>
      <p:sp>
        <p:nvSpPr>
          <p:cNvPr id="5" name="Text Placeholder 9">
            <a:extLst>
              <a:ext uri="{FF2B5EF4-FFF2-40B4-BE49-F238E27FC236}">
                <a16:creationId xmlns:a16="http://schemas.microsoft.com/office/drawing/2014/main" id="{BDDE0F12-FF96-9C43-A14D-576CC5F418FE}"/>
              </a:ext>
            </a:extLst>
          </p:cNvPr>
          <p:cNvSpPr>
            <a:spLocks noGrp="1"/>
          </p:cNvSpPr>
          <p:nvPr>
            <p:ph type="body" sz="quarter" idx="10" hasCustomPrompt="1"/>
          </p:nvPr>
        </p:nvSpPr>
        <p:spPr>
          <a:xfrm>
            <a:off x="713292" y="1591521"/>
            <a:ext cx="2029909" cy="2725837"/>
          </a:xfrm>
          <a:prstGeom prst="rect">
            <a:avLst/>
          </a:prstGeom>
        </p:spPr>
        <p:txBody>
          <a:bodyPr/>
          <a:lstStyle>
            <a:lvl1pPr marL="0" indent="0">
              <a:buNone/>
              <a:defRPr sz="2000"/>
            </a:lvl1pPr>
          </a:lstStyle>
          <a:p>
            <a:pPr lvl="0"/>
            <a:r>
              <a:rPr lang="en-US" dirty="0"/>
              <a:t>Subhead</a:t>
            </a:r>
          </a:p>
        </p:txBody>
      </p:sp>
      <p:sp>
        <p:nvSpPr>
          <p:cNvPr id="4" name="Picture Placeholder 3">
            <a:extLst>
              <a:ext uri="{FF2B5EF4-FFF2-40B4-BE49-F238E27FC236}">
                <a16:creationId xmlns:a16="http://schemas.microsoft.com/office/drawing/2014/main" id="{A8F00FAC-9108-6C41-9CDD-082F77FE0525}"/>
              </a:ext>
            </a:extLst>
          </p:cNvPr>
          <p:cNvSpPr>
            <a:spLocks noGrp="1"/>
          </p:cNvSpPr>
          <p:nvPr>
            <p:ph type="pic" sz="quarter" idx="11"/>
          </p:nvPr>
        </p:nvSpPr>
        <p:spPr>
          <a:xfrm>
            <a:off x="3329609" y="-1"/>
            <a:ext cx="8862392" cy="5270501"/>
          </a:xfrm>
          <a:prstGeom prst="rect">
            <a:avLst/>
          </a:prstGeom>
        </p:spPr>
        <p:txBody>
          <a:bodyPr/>
          <a:lstStyle/>
          <a:p>
            <a:r>
              <a:rPr lang="en-US"/>
              <a:t>Click icon to add picture</a:t>
            </a:r>
          </a:p>
        </p:txBody>
      </p:sp>
    </p:spTree>
    <p:extLst>
      <p:ext uri="{BB962C8B-B14F-4D97-AF65-F5344CB8AC3E}">
        <p14:creationId xmlns:p14="http://schemas.microsoft.com/office/powerpoint/2010/main" val="3620453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Slide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60" y="799098"/>
            <a:ext cx="6275408"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760" y="2067089"/>
            <a:ext cx="6275408" cy="1866237"/>
          </a:xfrm>
          <a:prstGeom prst="rect">
            <a:avLst/>
          </a:prstGeom>
        </p:spPr>
        <p:txBody>
          <a:bodyPr/>
          <a:lstStyle>
            <a:lvl1pPr>
              <a:defRPr sz="2400" b="0" i="0">
                <a:latin typeface="Arial" panose="020B0604020202020204" pitchFamily="34" charset="0"/>
                <a:cs typeface="Arial" panose="020B0604020202020204" pitchFamily="34" charset="0"/>
              </a:defRPr>
            </a:lvl1pPr>
            <a:lvl2pPr>
              <a:defRPr sz="2000" b="0" i="0">
                <a:latin typeface="Arial" panose="020B0604020202020204" pitchFamily="34" charset="0"/>
                <a:cs typeface="Arial" panose="020B0604020202020204" pitchFamily="34" charset="0"/>
              </a:defRPr>
            </a:lvl2pPr>
            <a:lvl3pPr>
              <a:defRPr sz="1800" b="0" i="0">
                <a:latin typeface="Arial" panose="020B0604020202020204" pitchFamily="34" charset="0"/>
                <a:cs typeface="Arial" panose="020B0604020202020204" pitchFamily="34" charset="0"/>
              </a:defRPr>
            </a:lvl3pPr>
            <a:lvl4pPr>
              <a:defRPr sz="1600" b="0" i="0">
                <a:latin typeface="Arial" panose="020B0604020202020204" pitchFamily="34" charset="0"/>
                <a:cs typeface="Arial" panose="020B0604020202020204" pitchFamily="34" charset="0"/>
              </a:defRPr>
            </a:lvl4pPr>
            <a:lvl5pPr>
              <a:defRPr sz="1600" b="0" i="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84758" y="1509975"/>
            <a:ext cx="6275408" cy="393700"/>
          </a:xfrm>
          <a:prstGeom prst="rect">
            <a:avLst/>
          </a:prstGeom>
        </p:spPr>
        <p:txBody>
          <a:bodyPr/>
          <a:lstStyle>
            <a:lvl1pPr marL="0" indent="0">
              <a:buNone/>
              <a:defRPr/>
            </a:lvl1pPr>
          </a:lstStyle>
          <a:p>
            <a:pPr lvl="0"/>
            <a:r>
              <a:rPr lang="en-US" dirty="0"/>
              <a:t>Subhead</a:t>
            </a:r>
          </a:p>
        </p:txBody>
      </p:sp>
      <p:sp>
        <p:nvSpPr>
          <p:cNvPr id="6" name="Picture Placeholder 3">
            <a:extLst>
              <a:ext uri="{FF2B5EF4-FFF2-40B4-BE49-F238E27FC236}">
                <a16:creationId xmlns:a16="http://schemas.microsoft.com/office/drawing/2014/main" id="{D446A48D-3A91-D042-B9BD-0834A734BB8B}"/>
              </a:ext>
            </a:extLst>
          </p:cNvPr>
          <p:cNvSpPr>
            <a:spLocks noGrp="1"/>
          </p:cNvSpPr>
          <p:nvPr>
            <p:ph type="pic" sz="quarter" idx="11"/>
          </p:nvPr>
        </p:nvSpPr>
        <p:spPr>
          <a:xfrm>
            <a:off x="8647039" y="-1"/>
            <a:ext cx="3544961" cy="5270501"/>
          </a:xfrm>
          <a:prstGeom prst="rect">
            <a:avLst/>
          </a:prstGeom>
        </p:spPr>
        <p:txBody>
          <a:bodyPr/>
          <a:lstStyle/>
          <a:p>
            <a:r>
              <a:rPr lang="en-US"/>
              <a:t>Click icon to add picture</a:t>
            </a:r>
          </a:p>
        </p:txBody>
      </p:sp>
    </p:spTree>
    <p:extLst>
      <p:ext uri="{BB962C8B-B14F-4D97-AF65-F5344CB8AC3E}">
        <p14:creationId xmlns:p14="http://schemas.microsoft.com/office/powerpoint/2010/main" val="2519880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4988688" y="401660"/>
            <a:ext cx="5648445" cy="547467"/>
          </a:xfrm>
          <a:prstGeom prst="rect">
            <a:avLst/>
          </a:prstGeom>
        </p:spPr>
        <p:txBody>
          <a:bodyPr/>
          <a:lstStyle>
            <a:lvl1pPr algn="ct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030148" y="4195949"/>
            <a:ext cx="2421037" cy="739129"/>
          </a:xfrm>
          <a:prstGeom prst="rect">
            <a:avLst/>
          </a:prstGeom>
        </p:spPr>
        <p:txBody>
          <a:bodyPr/>
          <a:lstStyle>
            <a:lvl1pPr>
              <a:defRPr sz="1400" b="0" i="0">
                <a:latin typeface="Arial" panose="020B0604020202020204" pitchFamily="34" charset="0"/>
                <a:cs typeface="Arial" panose="020B0604020202020204" pitchFamily="34" charset="0"/>
              </a:defRPr>
            </a:lvl1pPr>
            <a:lvl2pPr>
              <a:defRPr sz="1200" b="0" i="0">
                <a:latin typeface="Arial" panose="020B0604020202020204" pitchFamily="34" charset="0"/>
                <a:cs typeface="Arial" panose="020B0604020202020204" pitchFamily="34" charset="0"/>
              </a:defRPr>
            </a:lvl2pPr>
            <a:lvl3pPr>
              <a:defRPr sz="1100" b="0" i="0">
                <a:latin typeface="Arial" panose="020B0604020202020204" pitchFamily="34" charset="0"/>
                <a:cs typeface="Arial" panose="020B0604020202020204" pitchFamily="34" charset="0"/>
              </a:defRPr>
            </a:lvl3pPr>
            <a:lvl4pPr>
              <a:defRPr sz="1051" b="0" i="0">
                <a:latin typeface="Arial" panose="020B0604020202020204" pitchFamily="34" charset="0"/>
                <a:cs typeface="Arial" panose="020B0604020202020204" pitchFamily="34" charset="0"/>
              </a:defRPr>
            </a:lvl4pPr>
            <a:lvl5pPr>
              <a:defRPr sz="1051" b="0" i="0">
                <a:latin typeface="Arial" panose="020B0604020202020204" pitchFamily="34" charset="0"/>
                <a:cs typeface="Arial" panose="020B0604020202020204" pitchFamily="34" charset="0"/>
              </a:defRPr>
            </a:lvl5pPr>
          </a:lstStyle>
          <a:p>
            <a:pPr lvl="0"/>
            <a:r>
              <a:rPr lang="en-US"/>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94435" y="1795443"/>
            <a:ext cx="2710407" cy="1781134"/>
          </a:xfrm>
          <a:prstGeom prst="rect">
            <a:avLst/>
          </a:prstGeom>
        </p:spPr>
        <p:txBody>
          <a:bodyPr/>
          <a:lstStyle>
            <a:lvl1pPr marL="0" indent="0">
              <a:buNone/>
              <a:defRPr/>
            </a:lvl1pPr>
          </a:lstStyle>
          <a:p>
            <a:pPr lvl="0"/>
            <a:r>
              <a:rPr lang="en-US" dirty="0"/>
              <a:t>Subhead</a:t>
            </a:r>
          </a:p>
        </p:txBody>
      </p:sp>
      <p:sp>
        <p:nvSpPr>
          <p:cNvPr id="8" name="Chart Placeholder 7">
            <a:extLst>
              <a:ext uri="{FF2B5EF4-FFF2-40B4-BE49-F238E27FC236}">
                <a16:creationId xmlns:a16="http://schemas.microsoft.com/office/drawing/2014/main" id="{1839F63E-1986-AB40-9697-98B13AB7A530}"/>
              </a:ext>
            </a:extLst>
          </p:cNvPr>
          <p:cNvSpPr>
            <a:spLocks noGrp="1"/>
          </p:cNvSpPr>
          <p:nvPr>
            <p:ph type="chart" sz="quarter" idx="11"/>
          </p:nvPr>
        </p:nvSpPr>
        <p:spPr>
          <a:xfrm>
            <a:off x="4988688" y="1076327"/>
            <a:ext cx="5648445" cy="3859213"/>
          </a:xfrm>
          <a:prstGeom prst="rect">
            <a:avLst/>
          </a:prstGeom>
        </p:spPr>
        <p:txBody>
          <a:bodyPr/>
          <a:lstStyle/>
          <a:p>
            <a:r>
              <a:rPr lang="en-US"/>
              <a:t>Click icon to add chart</a:t>
            </a:r>
          </a:p>
        </p:txBody>
      </p:sp>
    </p:spTree>
    <p:extLst>
      <p:ext uri="{BB962C8B-B14F-4D97-AF65-F5344CB8AC3E}">
        <p14:creationId xmlns:p14="http://schemas.microsoft.com/office/powerpoint/2010/main" val="783229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5DA1807-5344-2D47-9541-6F42BA31364C}"/>
              </a:ext>
            </a:extLst>
          </p:cNvPr>
          <p:cNvPicPr>
            <a:picLocks noChangeAspect="1"/>
          </p:cNvPicPr>
          <p:nvPr/>
        </p:nvPicPr>
        <p:blipFill>
          <a:blip r:embed="rId1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8" name="TextBox 17">
            <a:extLst>
              <a:ext uri="{FF2B5EF4-FFF2-40B4-BE49-F238E27FC236}">
                <a16:creationId xmlns:a16="http://schemas.microsoft.com/office/drawing/2014/main" id="{1F64A158-60C9-7E40-9B4C-809C3EE5BA11}"/>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026AE49-6FB8-D148-8B0A-A5D9AD168503}"/>
              </a:ext>
            </a:extLst>
          </p:cNvPr>
          <p:cNvSpPr/>
          <p:nvPr/>
        </p:nvSpPr>
        <p:spPr>
          <a:xfrm>
            <a:off x="9209749" y="5271292"/>
            <a:ext cx="2982251" cy="90000"/>
          </a:xfrm>
          <a:prstGeom prst="rect">
            <a:avLst/>
          </a:prstGeom>
          <a:solidFill>
            <a:srgbClr val="4F2C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F503612-950B-FB4D-821A-216D69A43F75}"/>
              </a:ext>
            </a:extLst>
          </p:cNvPr>
          <p:cNvPicPr>
            <a:picLocks noChangeAspect="1"/>
          </p:cNvPicPr>
          <p:nvPr/>
        </p:nvPicPr>
        <p:blipFill>
          <a:blip r:embed="rId14"/>
          <a:stretch>
            <a:fillRect/>
          </a:stretch>
        </p:blipFill>
        <p:spPr>
          <a:xfrm>
            <a:off x="-184001" y="5271293"/>
            <a:ext cx="9393750" cy="90000"/>
          </a:xfrm>
          <a:prstGeom prst="rect">
            <a:avLst/>
          </a:prstGeom>
        </p:spPr>
      </p:pic>
    </p:spTree>
    <p:extLst>
      <p:ext uri="{BB962C8B-B14F-4D97-AF65-F5344CB8AC3E}">
        <p14:creationId xmlns:p14="http://schemas.microsoft.com/office/powerpoint/2010/main" val="3273334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b="1" i="0" kern="1200">
          <a:solidFill>
            <a:schemeClr val="accent1">
              <a:lumMod val="75000"/>
            </a:schemeClr>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b="1" i="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hyperlink" Target="http://creativecommons.org/licenses/by-nc-sa/4.0/" TargetMode="External"/><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7.svg"/><Relationship Id="rId3" Type="http://schemas.openxmlformats.org/officeDocument/2006/relationships/hyperlink" Target="https://doi.org/10.1039/d1dd00009h" TargetMode="External"/><Relationship Id="rId7" Type="http://schemas.openxmlformats.org/officeDocument/2006/relationships/image" Target="../media/image13.svg"/><Relationship Id="rId12"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12.png"/><Relationship Id="rId11" Type="http://schemas.openxmlformats.org/officeDocument/2006/relationships/image" Target="../media/image7.svg"/><Relationship Id="rId5" Type="http://schemas.openxmlformats.org/officeDocument/2006/relationships/hyperlink" Target="http://creativecommons.org/licenses/by-nc-sa/4.0/" TargetMode="External"/><Relationship Id="rId10"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5.svg"/></Relationships>
</file>

<file path=ppt/slides/_rels/slide3.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svg"/><Relationship Id="rId3" Type="http://schemas.openxmlformats.org/officeDocument/2006/relationships/hyperlink" Target="https://drive.google.com/file/d/0B5bT3MX6fj6_SmFUSWdIX1M3V0U/view" TargetMode="External"/><Relationship Id="rId7" Type="http://schemas.openxmlformats.org/officeDocument/2006/relationships/image" Target="../media/image19.svg"/><Relationship Id="rId12" Type="http://schemas.openxmlformats.org/officeDocument/2006/relationships/image" Target="../media/image24.png"/><Relationship Id="rId17" Type="http://schemas.openxmlformats.org/officeDocument/2006/relationships/image" Target="../media/image29.svg"/><Relationship Id="rId2" Type="http://schemas.openxmlformats.org/officeDocument/2006/relationships/notesSlide" Target="../notesSlides/notesSlide3.xml"/><Relationship Id="rId16" Type="http://schemas.openxmlformats.org/officeDocument/2006/relationships/image" Target="../media/image28.png"/><Relationship Id="rId1" Type="http://schemas.openxmlformats.org/officeDocument/2006/relationships/slideLayout" Target="../slideLayouts/slideLayout11.xml"/><Relationship Id="rId6" Type="http://schemas.openxmlformats.org/officeDocument/2006/relationships/image" Target="../media/image18.png"/><Relationship Id="rId11" Type="http://schemas.openxmlformats.org/officeDocument/2006/relationships/image" Target="../media/image23.svg"/><Relationship Id="rId5" Type="http://schemas.openxmlformats.org/officeDocument/2006/relationships/hyperlink" Target="http://creativecommons.org/licenses/by-nc-sa/4.0/" TargetMode="External"/><Relationship Id="rId15" Type="http://schemas.openxmlformats.org/officeDocument/2006/relationships/image" Target="../media/image27.svg"/><Relationship Id="rId10" Type="http://schemas.openxmlformats.org/officeDocument/2006/relationships/image" Target="../media/image22.png"/><Relationship Id="rId4" Type="http://schemas.openxmlformats.org/officeDocument/2006/relationships/image" Target="../media/image5.png"/><Relationship Id="rId9" Type="http://schemas.openxmlformats.org/officeDocument/2006/relationships/image" Target="../media/image21.svg"/><Relationship Id="rId14"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87FC4572-0B50-4F8F-B804-004418372819}"/>
              </a:ext>
            </a:extLst>
          </p:cNvPr>
          <p:cNvSpPr txBox="1"/>
          <p:nvPr/>
        </p:nvSpPr>
        <p:spPr>
          <a:xfrm>
            <a:off x="500859" y="1555305"/>
            <a:ext cx="4731211" cy="2196692"/>
          </a:xfrm>
          <a:prstGeom prst="rect">
            <a:avLst/>
          </a:prstGeom>
          <a:noFill/>
        </p:spPr>
        <p:txBody>
          <a:bodyPr wrap="square" rtlCol="0" anchor="t">
            <a:spAutoFit/>
          </a:bodyPr>
          <a:lstStyle/>
          <a:p>
            <a:pPr marL="0" marR="0" lvl="0" indent="0" algn="l" defTabSz="914400" rtl="0" eaLnBrk="1" fontAlgn="auto" latinLnBrk="0" hangingPunct="1">
              <a:lnSpc>
                <a:spcPct val="80000"/>
              </a:lnSpc>
              <a:spcBef>
                <a:spcPts val="600"/>
              </a:spcBef>
              <a:spcAft>
                <a:spcPts val="0"/>
              </a:spcAft>
              <a:buClrTx/>
              <a:buSzTx/>
              <a:buFontTx/>
              <a:buNone/>
              <a:tabLst/>
              <a:defRPr/>
            </a:pPr>
            <a:r>
              <a:rPr kumimoji="0" lang="en-US" sz="66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Automated </a:t>
            </a:r>
            <a:r>
              <a:rPr kumimoji="0" lang="en-US" sz="32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Text, </a:t>
            </a:r>
            <a:r>
              <a:rPr kumimoji="0" lang="en-US" sz="3200" b="1" i="0" u="none" strike="noStrike" kern="2000" cap="small" spc="250" normalizeH="0" noProof="0" dirty="0">
                <a:ln>
                  <a:noFill/>
                </a:ln>
                <a:solidFill>
                  <a:srgbClr val="365F9F"/>
                </a:solidFill>
                <a:effectLst/>
                <a:uLnTx/>
                <a:uFillTx/>
                <a:latin typeface="Roboto"/>
                <a:ea typeface="Roboto" panose="02000000000000000000" pitchFamily="2" charset="0"/>
                <a:cs typeface="+mn-cs"/>
              </a:rPr>
              <a:t>Image</a:t>
            </a:r>
            <a:r>
              <a:rPr kumimoji="0" lang="en-US" sz="32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 &amp; Video</a:t>
            </a:r>
          </a:p>
          <a:p>
            <a:pPr marL="0" marR="0" lvl="0" indent="0" algn="l" defTabSz="914400" rtl="0" eaLnBrk="1" fontAlgn="auto" latinLnBrk="0" hangingPunct="1">
              <a:lnSpc>
                <a:spcPct val="80000"/>
              </a:lnSpc>
              <a:spcBef>
                <a:spcPts val="600"/>
              </a:spcBef>
              <a:spcAft>
                <a:spcPts val="0"/>
              </a:spcAft>
              <a:buClrTx/>
              <a:buSzTx/>
              <a:buFontTx/>
              <a:buNone/>
              <a:tabLst/>
              <a:defRPr/>
            </a:pPr>
            <a:r>
              <a:rPr kumimoji="0" lang="en-US" sz="66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Generation</a:t>
            </a:r>
          </a:p>
        </p:txBody>
      </p:sp>
      <p:sp>
        <p:nvSpPr>
          <p:cNvPr id="21" name="TextBox 20">
            <a:extLst>
              <a:ext uri="{FF2B5EF4-FFF2-40B4-BE49-F238E27FC236}">
                <a16:creationId xmlns:a16="http://schemas.microsoft.com/office/drawing/2014/main" id="{0CC1DAB0-BDBA-4221-97A6-CBCCEA79CB97}"/>
              </a:ext>
            </a:extLst>
          </p:cNvPr>
          <p:cNvSpPr txBox="1"/>
          <p:nvPr/>
        </p:nvSpPr>
        <p:spPr>
          <a:xfrm>
            <a:off x="586223" y="3571041"/>
            <a:ext cx="4641759" cy="646331"/>
          </a:xfrm>
          <a:prstGeom prst="rect">
            <a:avLst/>
          </a:prstGeom>
          <a:noFill/>
        </p:spPr>
        <p:txBody>
          <a:bodyPr wrap="square" rtlCol="0" anchor="t">
            <a:spAutoFit/>
          </a:bodyPr>
          <a:lstStyle/>
          <a:p>
            <a:r>
              <a:rPr lang="en-US" b="1" dirty="0">
                <a:ea typeface="Roboto" panose="02000000000000000000" pitchFamily="2" charset="0"/>
                <a:cs typeface="Calibri"/>
              </a:rPr>
              <a:t>What you need to know about using artificial intelligence to complete assignments</a:t>
            </a:r>
          </a:p>
        </p:txBody>
      </p:sp>
      <p:sp>
        <p:nvSpPr>
          <p:cNvPr id="22" name="TextBox 21">
            <a:extLst>
              <a:ext uri="{FF2B5EF4-FFF2-40B4-BE49-F238E27FC236}">
                <a16:creationId xmlns:a16="http://schemas.microsoft.com/office/drawing/2014/main" id="{02B1F6EA-430D-4992-943E-07657CB66196}"/>
              </a:ext>
            </a:extLst>
          </p:cNvPr>
          <p:cNvSpPr txBox="1"/>
          <p:nvPr/>
        </p:nvSpPr>
        <p:spPr>
          <a:xfrm>
            <a:off x="500859" y="6078357"/>
            <a:ext cx="5172719" cy="461665"/>
          </a:xfrm>
          <a:prstGeom prst="rect">
            <a:avLst/>
          </a:prstGeom>
          <a:solidFill>
            <a:schemeClr val="bg1"/>
          </a:solidFill>
        </p:spPr>
        <p:txBody>
          <a:bodyPr wrap="square" rtlCol="0" anchor="t">
            <a:spAutoFit/>
          </a:bodyPr>
          <a:lstStyle/>
          <a:p>
            <a:endParaRPr lang="en-US" sz="1200" dirty="0"/>
          </a:p>
          <a:p>
            <a:endParaRPr lang="en-US" sz="1200" dirty="0"/>
          </a:p>
        </p:txBody>
      </p:sp>
      <p:pic>
        <p:nvPicPr>
          <p:cNvPr id="23" name="Picture 22">
            <a:extLst>
              <a:ext uri="{FF2B5EF4-FFF2-40B4-BE49-F238E27FC236}">
                <a16:creationId xmlns:a16="http://schemas.microsoft.com/office/drawing/2014/main" id="{ECE7C689-7E0F-426E-BE8E-9E4637BE1690}"/>
              </a:ext>
            </a:extLst>
          </p:cNvPr>
          <p:cNvPicPr>
            <a:picLocks noChangeAspect="1"/>
          </p:cNvPicPr>
          <p:nvPr/>
        </p:nvPicPr>
        <p:blipFill>
          <a:blip r:embed="rId3"/>
          <a:stretch>
            <a:fillRect/>
          </a:stretch>
        </p:blipFill>
        <p:spPr>
          <a:xfrm>
            <a:off x="588244" y="5999329"/>
            <a:ext cx="838200" cy="295275"/>
          </a:xfrm>
          <a:prstGeom prst="rect">
            <a:avLst/>
          </a:prstGeom>
        </p:spPr>
      </p:pic>
      <p:sp>
        <p:nvSpPr>
          <p:cNvPr id="24" name="Rectangle 23">
            <a:extLst>
              <a:ext uri="{FF2B5EF4-FFF2-40B4-BE49-F238E27FC236}">
                <a16:creationId xmlns:a16="http://schemas.microsoft.com/office/drawing/2014/main" id="{4F322969-86B1-4289-853B-E82DD873F908}"/>
              </a:ext>
            </a:extLst>
          </p:cNvPr>
          <p:cNvSpPr/>
          <p:nvPr/>
        </p:nvSpPr>
        <p:spPr>
          <a:xfrm>
            <a:off x="1425749" y="5913737"/>
            <a:ext cx="4247829" cy="457200"/>
          </a:xfrm>
          <a:prstGeom prst="rect">
            <a:avLst/>
          </a:prstGeom>
        </p:spPr>
        <p:txBody>
          <a:bodyPr wrap="square">
            <a:spAutoFit/>
          </a:bodyPr>
          <a:lstStyle/>
          <a:p>
            <a:pPr fontAlgn="ctr"/>
            <a:r>
              <a:rPr lang="en-US" sz="1200" dirty="0">
                <a:solidFill>
                  <a:srgbClr val="464646"/>
                </a:solidFill>
                <a:latin typeface="Source Sans Pro" panose="020B0503030403020204" pitchFamily="34" charset="0"/>
              </a:rPr>
              <a:t>This work is licensed under a </a:t>
            </a:r>
            <a:r>
              <a:rPr lang="en-US" sz="1200" dirty="0">
                <a:solidFill>
                  <a:srgbClr val="464646"/>
                </a:solidFill>
                <a:latin typeface="Source Sans Pro" panose="020B0503030403020204" pitchFamily="34" charset="0"/>
                <a:hlinkClick r:id="rId4"/>
              </a:rPr>
              <a:t>Creative Commons Attribution-</a:t>
            </a:r>
            <a:r>
              <a:rPr lang="en-US" sz="1200" dirty="0" err="1">
                <a:solidFill>
                  <a:srgbClr val="464646"/>
                </a:solidFill>
                <a:latin typeface="Source Sans Pro" panose="020B0503030403020204" pitchFamily="34" charset="0"/>
                <a:hlinkClick r:id="rId4"/>
              </a:rPr>
              <a:t>NonCommercial</a:t>
            </a:r>
            <a:r>
              <a:rPr lang="en-US" sz="1200" dirty="0">
                <a:solidFill>
                  <a:srgbClr val="464646"/>
                </a:solidFill>
                <a:latin typeface="Source Sans Pro" panose="020B0503030403020204" pitchFamily="34" charset="0"/>
                <a:hlinkClick r:id="rId4"/>
              </a:rPr>
              <a:t>-</a:t>
            </a:r>
            <a:r>
              <a:rPr lang="en-US" sz="1200" dirty="0" err="1">
                <a:solidFill>
                  <a:srgbClr val="464646"/>
                </a:solidFill>
                <a:latin typeface="Source Sans Pro" panose="020B0503030403020204" pitchFamily="34" charset="0"/>
                <a:hlinkClick r:id="rId4"/>
              </a:rPr>
              <a:t>ShareAlike</a:t>
            </a:r>
            <a:r>
              <a:rPr lang="en-US" sz="1200" dirty="0">
                <a:solidFill>
                  <a:srgbClr val="464646"/>
                </a:solidFill>
                <a:latin typeface="Source Sans Pro" panose="020B0503030403020204" pitchFamily="34" charset="0"/>
                <a:hlinkClick r:id="rId4"/>
              </a:rPr>
              <a:t> 4.0 International License</a:t>
            </a:r>
            <a:r>
              <a:rPr lang="en-US" sz="1200" dirty="0">
                <a:solidFill>
                  <a:srgbClr val="464646"/>
                </a:solidFill>
                <a:latin typeface="Source Sans Pro" panose="020B0503030403020204" pitchFamily="34" charset="0"/>
              </a:rPr>
              <a:t>.</a:t>
            </a:r>
          </a:p>
          <a:p>
            <a:br>
              <a:rPr lang="en-US" sz="1200" dirty="0"/>
            </a:br>
            <a:endParaRPr lang="en-CA" sz="1200" dirty="0"/>
          </a:p>
        </p:txBody>
      </p:sp>
      <p:sp>
        <p:nvSpPr>
          <p:cNvPr id="17" name="TextBox 16">
            <a:extLst>
              <a:ext uri="{FF2B5EF4-FFF2-40B4-BE49-F238E27FC236}">
                <a16:creationId xmlns:a16="http://schemas.microsoft.com/office/drawing/2014/main" id="{CB4A79A3-8266-420D-AA80-28865F3D328E}"/>
              </a:ext>
            </a:extLst>
          </p:cNvPr>
          <p:cNvSpPr txBox="1"/>
          <p:nvPr/>
        </p:nvSpPr>
        <p:spPr>
          <a:xfrm>
            <a:off x="6096000" y="5941366"/>
            <a:ext cx="2982534" cy="369332"/>
          </a:xfrm>
          <a:prstGeom prst="rect">
            <a:avLst/>
          </a:prstGeom>
          <a:noFill/>
        </p:spPr>
        <p:txBody>
          <a:bodyPr wrap="square" rtlCol="0">
            <a:spAutoFit/>
          </a:bodyPr>
          <a:lstStyle/>
          <a:p>
            <a:r>
              <a:rPr lang="en-US" b="1" dirty="0">
                <a:solidFill>
                  <a:srgbClr val="365F9F"/>
                </a:solidFill>
                <a:latin typeface="Roboto" panose="02000000000000000000" pitchFamily="2" charset="0"/>
                <a:ea typeface="Roboto" panose="02000000000000000000" pitchFamily="2" charset="0"/>
              </a:rPr>
              <a:t>SHOW YOUR INTEGRITY</a:t>
            </a:r>
          </a:p>
        </p:txBody>
      </p:sp>
      <p:sp>
        <p:nvSpPr>
          <p:cNvPr id="2" name="TextBox 1">
            <a:extLst>
              <a:ext uri="{FF2B5EF4-FFF2-40B4-BE49-F238E27FC236}">
                <a16:creationId xmlns:a16="http://schemas.microsoft.com/office/drawing/2014/main" id="{5F473438-B1D4-40A6-A9EA-154341D9A8A9}"/>
              </a:ext>
            </a:extLst>
          </p:cNvPr>
          <p:cNvSpPr txBox="1"/>
          <p:nvPr/>
        </p:nvSpPr>
        <p:spPr>
          <a:xfrm>
            <a:off x="586223" y="4359345"/>
            <a:ext cx="370748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cap="all" spc="200" dirty="0">
                <a:solidFill>
                  <a:srgbClr val="F3AA1C"/>
                </a:solidFill>
                <a:cs typeface="Calibri"/>
              </a:rPr>
              <a:t>Be informed. Know the risks. </a:t>
            </a:r>
          </a:p>
        </p:txBody>
      </p:sp>
      <p:sp>
        <p:nvSpPr>
          <p:cNvPr id="18" name="TextBox 17">
            <a:extLst>
              <a:ext uri="{FF2B5EF4-FFF2-40B4-BE49-F238E27FC236}">
                <a16:creationId xmlns:a16="http://schemas.microsoft.com/office/drawing/2014/main" id="{88817151-77AE-4798-89AA-50EDFC6F2CA4}"/>
              </a:ext>
            </a:extLst>
          </p:cNvPr>
          <p:cNvSpPr txBox="1"/>
          <p:nvPr/>
        </p:nvSpPr>
        <p:spPr>
          <a:xfrm>
            <a:off x="6236454" y="617904"/>
            <a:ext cx="5486400" cy="11079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502D1D"/>
                </a:solidFill>
              </a:rPr>
              <a:t>What is automated text, image, and video generation? </a:t>
            </a:r>
            <a:r>
              <a:rPr lang="en-US" sz="1600" i="1" dirty="0"/>
              <a:t>Artificial intelligence (AI) technologies (e.g., </a:t>
            </a:r>
            <a:r>
              <a:rPr lang="en-US" sz="1600" i="1" dirty="0" err="1"/>
              <a:t>ChatGPT</a:t>
            </a:r>
            <a:r>
              <a:rPr lang="en-US" sz="1600" i="1" dirty="0"/>
              <a:t>, GPT-3, DALL-E) that produce text, images, or video based on keywords, phrases, and questions provided to it.</a:t>
            </a:r>
            <a:endParaRPr lang="en-US" sz="1600" dirty="0"/>
          </a:p>
        </p:txBody>
      </p:sp>
      <p:sp>
        <p:nvSpPr>
          <p:cNvPr id="14" name="TextBox 13">
            <a:extLst>
              <a:ext uri="{FF2B5EF4-FFF2-40B4-BE49-F238E27FC236}">
                <a16:creationId xmlns:a16="http://schemas.microsoft.com/office/drawing/2014/main" id="{7C137248-59FA-4163-8B43-C1AFCCDF502B}"/>
              </a:ext>
            </a:extLst>
          </p:cNvPr>
          <p:cNvSpPr txBox="1"/>
          <p:nvPr/>
        </p:nvSpPr>
        <p:spPr>
          <a:xfrm>
            <a:off x="6236454" y="1853431"/>
            <a:ext cx="5486400" cy="18466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502D1D"/>
                </a:solidFill>
              </a:rPr>
              <a:t>Are AI technologies allowed? </a:t>
            </a:r>
            <a:r>
              <a:rPr lang="en-US" sz="1600" b="1" i="1" u="sng" dirty="0">
                <a:solidFill>
                  <a:srgbClr val="365F9F"/>
                </a:solidFill>
              </a:rPr>
              <a:t>It depends </a:t>
            </a:r>
            <a:r>
              <a:rPr lang="en-US" sz="1600" b="1" i="1" dirty="0">
                <a:solidFill>
                  <a:srgbClr val="365F9F"/>
                </a:solidFill>
              </a:rPr>
              <a:t>on the assignment, the course, and your program of study</a:t>
            </a:r>
            <a:r>
              <a:rPr lang="en-US" sz="1600" i="1" dirty="0"/>
              <a:t>. If your instructor asked you to complete the assignment independently, then using AI technology may be viewed as academic misconduct. But if your instructor asked you to use AI technology to complete your assignment in part or whole, then it would be allowed. </a:t>
            </a:r>
            <a:r>
              <a:rPr lang="en-US" sz="1600" b="1" i="1" dirty="0">
                <a:solidFill>
                  <a:srgbClr val="365F9F"/>
                </a:solidFill>
              </a:rPr>
              <a:t>Always check with your instructor.</a:t>
            </a:r>
            <a:endParaRPr lang="en-US" sz="1600" b="1" dirty="0">
              <a:solidFill>
                <a:srgbClr val="365F9F"/>
              </a:solidFill>
            </a:endParaRPr>
          </a:p>
        </p:txBody>
      </p:sp>
      <p:sp>
        <p:nvSpPr>
          <p:cNvPr id="19" name="TextBox 18">
            <a:extLst>
              <a:ext uri="{FF2B5EF4-FFF2-40B4-BE49-F238E27FC236}">
                <a16:creationId xmlns:a16="http://schemas.microsoft.com/office/drawing/2014/main" id="{43CEF62F-9753-4826-8EA2-3BB866BBC4FF}"/>
              </a:ext>
            </a:extLst>
          </p:cNvPr>
          <p:cNvSpPr txBox="1"/>
          <p:nvPr/>
        </p:nvSpPr>
        <p:spPr>
          <a:xfrm>
            <a:off x="6236454" y="3808285"/>
            <a:ext cx="5486400" cy="13542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502D1D"/>
                </a:solidFill>
              </a:rPr>
              <a:t>What are the consequences of using AI technologies? </a:t>
            </a:r>
            <a:endParaRPr lang="en-US" sz="1600" i="1" dirty="0"/>
          </a:p>
          <a:p>
            <a:r>
              <a:rPr lang="en-US" sz="1600" i="1" dirty="0"/>
              <a:t>AI technologies do not distinguish between accurate and inaccurate information. Use of AI technologies can also lead to allegations of plagiarism, inappropriate collaboration, and/or fraud. Suspension and expulsion may be the consequence.</a:t>
            </a:r>
            <a:endParaRPr lang="en-US" sz="1600" b="1" dirty="0">
              <a:solidFill>
                <a:srgbClr val="502D1D"/>
              </a:solidFill>
            </a:endParaRPr>
          </a:p>
        </p:txBody>
      </p:sp>
      <p:pic>
        <p:nvPicPr>
          <p:cNvPr id="7" name="Graphic 6" descr="Blog outline">
            <a:extLst>
              <a:ext uri="{FF2B5EF4-FFF2-40B4-BE49-F238E27FC236}">
                <a16:creationId xmlns:a16="http://schemas.microsoft.com/office/drawing/2014/main" id="{900C481F-E4D3-444D-A645-96F4F696AD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5419892" y="830433"/>
            <a:ext cx="688255" cy="688255"/>
          </a:xfrm>
          <a:prstGeom prst="rect">
            <a:avLst/>
          </a:prstGeom>
        </p:spPr>
      </p:pic>
      <p:pic>
        <p:nvPicPr>
          <p:cNvPr id="11" name="Graphic 10" descr="Robot outline">
            <a:extLst>
              <a:ext uri="{FF2B5EF4-FFF2-40B4-BE49-F238E27FC236}">
                <a16:creationId xmlns:a16="http://schemas.microsoft.com/office/drawing/2014/main" id="{4E6A306E-DA3E-4D8A-8752-05EFE1DBCD1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5419892" y="4146132"/>
            <a:ext cx="688255" cy="688255"/>
          </a:xfrm>
          <a:prstGeom prst="rect">
            <a:avLst/>
          </a:prstGeom>
        </p:spPr>
      </p:pic>
      <p:pic>
        <p:nvPicPr>
          <p:cNvPr id="4" name="Graphic 3" descr="No sign">
            <a:extLst>
              <a:ext uri="{FF2B5EF4-FFF2-40B4-BE49-F238E27FC236}">
                <a16:creationId xmlns:a16="http://schemas.microsoft.com/office/drawing/2014/main" id="{24922C7E-0FAE-4CCC-8B3F-03440093A925}"/>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421119" y="2433400"/>
            <a:ext cx="685800" cy="685800"/>
          </a:xfrm>
          <a:prstGeom prst="rect">
            <a:avLst/>
          </a:prstGeom>
        </p:spPr>
      </p:pic>
    </p:spTree>
    <p:extLst>
      <p:ext uri="{BB962C8B-B14F-4D97-AF65-F5344CB8AC3E}">
        <p14:creationId xmlns:p14="http://schemas.microsoft.com/office/powerpoint/2010/main" val="986638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2B1F6EA-430D-4992-943E-07657CB66196}"/>
              </a:ext>
            </a:extLst>
          </p:cNvPr>
          <p:cNvSpPr txBox="1"/>
          <p:nvPr/>
        </p:nvSpPr>
        <p:spPr>
          <a:xfrm>
            <a:off x="500859" y="6012071"/>
            <a:ext cx="5504525" cy="707886"/>
          </a:xfrm>
          <a:prstGeom prst="rect">
            <a:avLst/>
          </a:prstGeom>
          <a:solidFill>
            <a:schemeClr val="bg1"/>
          </a:solidFill>
        </p:spPr>
        <p:txBody>
          <a:bodyPr wrap="square" rtlCol="0" anchor="t">
            <a:spAutoFit/>
          </a:bodyPr>
          <a:lstStyle/>
          <a:p>
            <a:r>
              <a:rPr lang="en-US" sz="1000" dirty="0"/>
              <a:t>Sources: </a:t>
            </a:r>
            <a:r>
              <a:rPr lang="en-US" sz="1000" baseline="30000" dirty="0"/>
              <a:t>1</a:t>
            </a:r>
            <a:r>
              <a:rPr lang="en-US" sz="1000" dirty="0"/>
              <a:t>chat.openai.com/chat </a:t>
            </a:r>
            <a:r>
              <a:rPr lang="en-US" sz="1000" baseline="30000" dirty="0">
                <a:cs typeface="Calibri"/>
              </a:rPr>
              <a:t>2</a:t>
            </a:r>
            <a:r>
              <a:rPr lang="en-US" sz="1000" dirty="0">
                <a:cs typeface="Calibri"/>
              </a:rPr>
              <a:t>https://openai.com/</a:t>
            </a:r>
            <a:r>
              <a:rPr lang="en-US" sz="1000" dirty="0" err="1">
                <a:cs typeface="Calibri"/>
              </a:rPr>
              <a:t>api</a:t>
            </a:r>
            <a:r>
              <a:rPr lang="en-US" sz="1000" dirty="0">
                <a:cs typeface="Calibri"/>
              </a:rPr>
              <a:t>/policies/sharing-publication/#research-policy </a:t>
            </a:r>
            <a:r>
              <a:rPr lang="en-US" sz="1000" baseline="30000" dirty="0">
                <a:cs typeface="Calibri"/>
              </a:rPr>
              <a:t>3</a:t>
            </a:r>
            <a:r>
              <a:rPr lang="en-US" sz="1000" dirty="0">
                <a:cs typeface="Calibri"/>
              </a:rPr>
              <a:t>Hocky &amp; White. (2022). Natural language processing models that automate programming will transform chemistry research and teaching. </a:t>
            </a:r>
            <a:r>
              <a:rPr lang="en-US" sz="1000" i="1" dirty="0">
                <a:cs typeface="Calibri"/>
              </a:rPr>
              <a:t>Digital Discovery</a:t>
            </a:r>
            <a:r>
              <a:rPr lang="en-US" sz="1000" dirty="0">
                <a:cs typeface="Calibri"/>
              </a:rPr>
              <a:t>, </a:t>
            </a:r>
            <a:r>
              <a:rPr lang="en-US" sz="1000" i="1" dirty="0">
                <a:cs typeface="Calibri"/>
              </a:rPr>
              <a:t>1</a:t>
            </a:r>
            <a:r>
              <a:rPr lang="en-US" sz="1000" dirty="0">
                <a:cs typeface="Calibri"/>
              </a:rPr>
              <a:t>(2), 79–83. </a:t>
            </a:r>
            <a:r>
              <a:rPr lang="en-US" sz="1000" dirty="0">
                <a:cs typeface="Calibri"/>
                <a:hlinkClick r:id="rId3"/>
              </a:rPr>
              <a:t>https://doi.org/10.1039/d1dd00009h</a:t>
            </a:r>
            <a:endParaRPr lang="en-US" sz="1000" dirty="0">
              <a:cs typeface="Calibri"/>
            </a:endParaRPr>
          </a:p>
        </p:txBody>
      </p:sp>
      <p:pic>
        <p:nvPicPr>
          <p:cNvPr id="23" name="Picture 22">
            <a:extLst>
              <a:ext uri="{FF2B5EF4-FFF2-40B4-BE49-F238E27FC236}">
                <a16:creationId xmlns:a16="http://schemas.microsoft.com/office/drawing/2014/main" id="{ECE7C689-7E0F-426E-BE8E-9E4637BE1690}"/>
              </a:ext>
            </a:extLst>
          </p:cNvPr>
          <p:cNvPicPr>
            <a:picLocks noChangeAspect="1"/>
          </p:cNvPicPr>
          <p:nvPr/>
        </p:nvPicPr>
        <p:blipFill>
          <a:blip r:embed="rId4"/>
          <a:stretch>
            <a:fillRect/>
          </a:stretch>
        </p:blipFill>
        <p:spPr>
          <a:xfrm>
            <a:off x="588244" y="5630213"/>
            <a:ext cx="838200" cy="295275"/>
          </a:xfrm>
          <a:prstGeom prst="rect">
            <a:avLst/>
          </a:prstGeom>
        </p:spPr>
      </p:pic>
      <p:sp>
        <p:nvSpPr>
          <p:cNvPr id="24" name="Rectangle 23">
            <a:extLst>
              <a:ext uri="{FF2B5EF4-FFF2-40B4-BE49-F238E27FC236}">
                <a16:creationId xmlns:a16="http://schemas.microsoft.com/office/drawing/2014/main" id="{4F322969-86B1-4289-853B-E82DD873F908}"/>
              </a:ext>
            </a:extLst>
          </p:cNvPr>
          <p:cNvSpPr/>
          <p:nvPr/>
        </p:nvSpPr>
        <p:spPr>
          <a:xfrm>
            <a:off x="1425749" y="5544621"/>
            <a:ext cx="4247829" cy="461665"/>
          </a:xfrm>
          <a:prstGeom prst="rect">
            <a:avLst/>
          </a:prstGeom>
        </p:spPr>
        <p:txBody>
          <a:bodyPr wrap="square">
            <a:spAutoFit/>
          </a:bodyPr>
          <a:lstStyle/>
          <a:p>
            <a:pPr fontAlgn="ctr"/>
            <a:r>
              <a:rPr lang="en-US" sz="1200" dirty="0">
                <a:solidFill>
                  <a:srgbClr val="464646"/>
                </a:solidFill>
                <a:latin typeface="Source Sans Pro" panose="020B0503030403020204" pitchFamily="34" charset="0"/>
              </a:rPr>
              <a:t>This work is licensed under a </a:t>
            </a:r>
            <a:r>
              <a:rPr lang="en-US" sz="1200" dirty="0">
                <a:solidFill>
                  <a:srgbClr val="464646"/>
                </a:solidFill>
                <a:latin typeface="Source Sans Pro" panose="020B0503030403020204" pitchFamily="34" charset="0"/>
                <a:hlinkClick r:id="rId5"/>
              </a:rPr>
              <a:t>Creative Commons Attribution-</a:t>
            </a:r>
            <a:r>
              <a:rPr lang="en-US" sz="1200" dirty="0" err="1">
                <a:solidFill>
                  <a:srgbClr val="464646"/>
                </a:solidFill>
                <a:latin typeface="Source Sans Pro" panose="020B0503030403020204" pitchFamily="34" charset="0"/>
                <a:hlinkClick r:id="rId5"/>
              </a:rPr>
              <a:t>NonCommercial</a:t>
            </a:r>
            <a:r>
              <a:rPr lang="en-US" sz="1200" dirty="0">
                <a:solidFill>
                  <a:srgbClr val="464646"/>
                </a:solidFill>
                <a:latin typeface="Source Sans Pro" panose="020B0503030403020204" pitchFamily="34" charset="0"/>
                <a:hlinkClick r:id="rId5"/>
              </a:rPr>
              <a:t>-</a:t>
            </a:r>
            <a:r>
              <a:rPr lang="en-US" sz="1200" dirty="0" err="1">
                <a:solidFill>
                  <a:srgbClr val="464646"/>
                </a:solidFill>
                <a:latin typeface="Source Sans Pro" panose="020B0503030403020204" pitchFamily="34" charset="0"/>
                <a:hlinkClick r:id="rId5"/>
              </a:rPr>
              <a:t>ShareAlike</a:t>
            </a:r>
            <a:r>
              <a:rPr lang="en-US" sz="1200" dirty="0">
                <a:solidFill>
                  <a:srgbClr val="464646"/>
                </a:solidFill>
                <a:latin typeface="Source Sans Pro" panose="020B0503030403020204" pitchFamily="34" charset="0"/>
                <a:hlinkClick r:id="rId5"/>
              </a:rPr>
              <a:t> 4.0 International License</a:t>
            </a:r>
            <a:r>
              <a:rPr lang="en-US" sz="1200" dirty="0">
                <a:solidFill>
                  <a:srgbClr val="464646"/>
                </a:solidFill>
                <a:latin typeface="Source Sans Pro" panose="020B0503030403020204" pitchFamily="34" charset="0"/>
              </a:rPr>
              <a:t>.</a:t>
            </a:r>
          </a:p>
        </p:txBody>
      </p:sp>
      <p:sp>
        <p:nvSpPr>
          <p:cNvPr id="17" name="TextBox 16">
            <a:extLst>
              <a:ext uri="{FF2B5EF4-FFF2-40B4-BE49-F238E27FC236}">
                <a16:creationId xmlns:a16="http://schemas.microsoft.com/office/drawing/2014/main" id="{CB4A79A3-8266-420D-AA80-28865F3D328E}"/>
              </a:ext>
            </a:extLst>
          </p:cNvPr>
          <p:cNvSpPr txBox="1"/>
          <p:nvPr/>
        </p:nvSpPr>
        <p:spPr>
          <a:xfrm>
            <a:off x="6096000" y="5941366"/>
            <a:ext cx="2982534" cy="369332"/>
          </a:xfrm>
          <a:prstGeom prst="rect">
            <a:avLst/>
          </a:prstGeom>
          <a:noFill/>
        </p:spPr>
        <p:txBody>
          <a:bodyPr wrap="square" rtlCol="0">
            <a:spAutoFit/>
          </a:bodyPr>
          <a:lstStyle/>
          <a:p>
            <a:r>
              <a:rPr lang="en-US" b="1" dirty="0">
                <a:solidFill>
                  <a:srgbClr val="365F9F"/>
                </a:solidFill>
                <a:latin typeface="Roboto" panose="02000000000000000000" pitchFamily="2" charset="0"/>
                <a:ea typeface="Roboto" panose="02000000000000000000" pitchFamily="2" charset="0"/>
              </a:rPr>
              <a:t>SHOW YOUR INTEGRITY</a:t>
            </a:r>
          </a:p>
        </p:txBody>
      </p:sp>
      <p:sp>
        <p:nvSpPr>
          <p:cNvPr id="18" name="TextBox 17">
            <a:extLst>
              <a:ext uri="{FF2B5EF4-FFF2-40B4-BE49-F238E27FC236}">
                <a16:creationId xmlns:a16="http://schemas.microsoft.com/office/drawing/2014/main" id="{88817151-77AE-4798-89AA-50EDFC6F2CA4}"/>
              </a:ext>
            </a:extLst>
          </p:cNvPr>
          <p:cNvSpPr txBox="1"/>
          <p:nvPr/>
        </p:nvSpPr>
        <p:spPr>
          <a:xfrm>
            <a:off x="6519114" y="905224"/>
            <a:ext cx="50292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t>Using technology to generate assignments may be seen as plagiarism, cheating, and/or contract cheating. When in doubt, ask your instructors about their expectations.</a:t>
            </a:r>
          </a:p>
        </p:txBody>
      </p:sp>
      <p:sp>
        <p:nvSpPr>
          <p:cNvPr id="14" name="TextBox 13">
            <a:extLst>
              <a:ext uri="{FF2B5EF4-FFF2-40B4-BE49-F238E27FC236}">
                <a16:creationId xmlns:a16="http://schemas.microsoft.com/office/drawing/2014/main" id="{7C137248-59FA-4163-8B43-C1AFCCDF502B}"/>
              </a:ext>
            </a:extLst>
          </p:cNvPr>
          <p:cNvSpPr txBox="1"/>
          <p:nvPr/>
        </p:nvSpPr>
        <p:spPr>
          <a:xfrm>
            <a:off x="6519114" y="1880541"/>
            <a:ext cx="50292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t>If you use technology to generate assignments, </a:t>
            </a:r>
            <a:r>
              <a:rPr lang="en-US" sz="1600" b="1" dirty="0">
                <a:solidFill>
                  <a:srgbClr val="365F9F"/>
                </a:solidFill>
              </a:rPr>
              <a:t>you and others may </a:t>
            </a:r>
            <a:r>
              <a:rPr lang="en-US" sz="1600" b="1" u="sng" dirty="0">
                <a:solidFill>
                  <a:srgbClr val="365F9F"/>
                </a:solidFill>
              </a:rPr>
              <a:t>not</a:t>
            </a:r>
            <a:r>
              <a:rPr lang="en-US" sz="1600" b="1" dirty="0">
                <a:solidFill>
                  <a:srgbClr val="365F9F"/>
                </a:solidFill>
              </a:rPr>
              <a:t> really understand what you have learned</a:t>
            </a:r>
            <a:r>
              <a:rPr lang="en-US" sz="1600" dirty="0"/>
              <a:t>. Don’t short-cut learning.</a:t>
            </a:r>
          </a:p>
        </p:txBody>
      </p:sp>
      <p:sp>
        <p:nvSpPr>
          <p:cNvPr id="19" name="TextBox 18">
            <a:extLst>
              <a:ext uri="{FF2B5EF4-FFF2-40B4-BE49-F238E27FC236}">
                <a16:creationId xmlns:a16="http://schemas.microsoft.com/office/drawing/2014/main" id="{43CEF62F-9753-4826-8EA2-3BB866BBC4FF}"/>
              </a:ext>
            </a:extLst>
          </p:cNvPr>
          <p:cNvSpPr txBox="1"/>
          <p:nvPr/>
        </p:nvSpPr>
        <p:spPr>
          <a:xfrm>
            <a:off x="6519114" y="2727083"/>
            <a:ext cx="50292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t>The technology is </a:t>
            </a:r>
            <a:r>
              <a:rPr lang="en-US" sz="1600" b="1" u="sng" dirty="0">
                <a:solidFill>
                  <a:srgbClr val="365F9F"/>
                </a:solidFill>
              </a:rPr>
              <a:t>not</a:t>
            </a:r>
            <a:r>
              <a:rPr lang="en-US" sz="1600" b="1" dirty="0">
                <a:solidFill>
                  <a:srgbClr val="365F9F"/>
                </a:solidFill>
              </a:rPr>
              <a:t> a fact-checker</a:t>
            </a:r>
            <a:r>
              <a:rPr lang="en-US" sz="1600" baseline="30000" dirty="0"/>
              <a:t>3</a:t>
            </a:r>
            <a:r>
              <a:rPr lang="en-US" sz="1600" b="1" dirty="0">
                <a:solidFill>
                  <a:srgbClr val="502D1D"/>
                </a:solidFill>
              </a:rPr>
              <a:t> </a:t>
            </a:r>
            <a:r>
              <a:rPr lang="en-US" sz="1600" dirty="0"/>
              <a:t>and may provide repetitive phrases, generate incorrect or misleading information, and produce offensive or biased content.</a:t>
            </a:r>
            <a:r>
              <a:rPr lang="en-US" sz="1600" baseline="30000" dirty="0"/>
              <a:t>1,3</a:t>
            </a:r>
          </a:p>
        </p:txBody>
      </p:sp>
      <p:sp>
        <p:nvSpPr>
          <p:cNvPr id="25" name="TextBox 24">
            <a:extLst>
              <a:ext uri="{FF2B5EF4-FFF2-40B4-BE49-F238E27FC236}">
                <a16:creationId xmlns:a16="http://schemas.microsoft.com/office/drawing/2014/main" id="{8CCB5874-D8B1-42CD-8FF4-969982EDEAC4}"/>
              </a:ext>
            </a:extLst>
          </p:cNvPr>
          <p:cNvSpPr txBox="1"/>
          <p:nvPr/>
        </p:nvSpPr>
        <p:spPr>
          <a:xfrm>
            <a:off x="6519114" y="3573625"/>
            <a:ext cx="5029200"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t>If asked to use technology to complete your assignment, </a:t>
            </a:r>
            <a:r>
              <a:rPr lang="en-US" sz="1600" b="1" dirty="0">
                <a:solidFill>
                  <a:srgbClr val="365F9F"/>
                </a:solidFill>
              </a:rPr>
              <a:t>communicate which provider you used and how you used it</a:t>
            </a:r>
            <a:r>
              <a:rPr lang="en-US" sz="1600" dirty="0"/>
              <a:t>. Here’s how</a:t>
            </a:r>
            <a:r>
              <a:rPr lang="en-US" sz="1600" baseline="30000" dirty="0"/>
              <a:t>2</a:t>
            </a:r>
            <a:r>
              <a:rPr lang="en-US" sz="1600" dirty="0"/>
              <a:t>: </a:t>
            </a:r>
            <a:r>
              <a:rPr lang="en-US" sz="1200" i="1" dirty="0">
                <a:effectLst/>
                <a:latin typeface="Calibri" panose="020F0502020204030204" pitchFamily="34" charset="0"/>
                <a:ea typeface="Calibri" panose="020F0502020204030204" pitchFamily="34" charset="0"/>
                <a:cs typeface="Times New Roman" panose="02020603050405020304" pitchFamily="18" charset="0"/>
              </a:rPr>
              <a:t>The author generated this </a:t>
            </a:r>
            <a:r>
              <a:rPr lang="en-US" sz="1200" dirty="0">
                <a:effectLst/>
                <a:latin typeface="Calibri" panose="020F0502020204030204" pitchFamily="34" charset="0"/>
                <a:ea typeface="Calibri" panose="020F0502020204030204" pitchFamily="34" charset="0"/>
                <a:cs typeface="Times New Roman" panose="02020603050405020304" pitchFamily="18" charset="0"/>
              </a:rPr>
              <a:t>[text, image, or video]</a:t>
            </a:r>
            <a:r>
              <a:rPr lang="en-US" sz="1200" i="1" dirty="0">
                <a:effectLst/>
                <a:latin typeface="Calibri" panose="020F0502020204030204" pitchFamily="34" charset="0"/>
                <a:ea typeface="Calibri" panose="020F0502020204030204" pitchFamily="34" charset="0"/>
                <a:cs typeface="Times New Roman" panose="02020603050405020304" pitchFamily="18" charset="0"/>
              </a:rPr>
              <a:t> in part with </a:t>
            </a:r>
            <a:r>
              <a:rPr lang="en-US" sz="1200" dirty="0">
                <a:effectLst/>
                <a:latin typeface="Calibri" panose="020F0502020204030204" pitchFamily="34" charset="0"/>
                <a:ea typeface="Calibri" panose="020F0502020204030204" pitchFamily="34" charset="0"/>
                <a:cs typeface="Times New Roman" panose="02020603050405020304" pitchFamily="18" charset="0"/>
              </a:rPr>
              <a:t>[insert provider]</a:t>
            </a:r>
            <a:r>
              <a:rPr lang="en-US" sz="1200" i="1" dirty="0">
                <a:effectLst/>
                <a:latin typeface="Calibri" panose="020F0502020204030204" pitchFamily="34" charset="0"/>
                <a:ea typeface="Calibri" panose="020F0502020204030204" pitchFamily="34" charset="0"/>
                <a:cs typeface="Times New Roman" panose="02020603050405020304" pitchFamily="18" charset="0"/>
              </a:rPr>
              <a:t>, a language-, image-, or video-generation model. Upon generating the draft, the author reviewed, edited, and revised it to their own liking and takes ultimate responsibility for the content of this </a:t>
            </a:r>
            <a:r>
              <a:rPr lang="en-US" sz="1200" dirty="0">
                <a:effectLst/>
                <a:latin typeface="Calibri" panose="020F0502020204030204" pitchFamily="34" charset="0"/>
                <a:ea typeface="Calibri" panose="020F0502020204030204" pitchFamily="34" charset="0"/>
                <a:cs typeface="Times New Roman" panose="02020603050405020304" pitchFamily="18" charset="0"/>
              </a:rPr>
              <a:t>[insert assignment name].</a:t>
            </a:r>
            <a:endParaRPr lang="en-US" sz="1200" dirty="0"/>
          </a:p>
        </p:txBody>
      </p:sp>
      <p:pic>
        <p:nvPicPr>
          <p:cNvPr id="5" name="Graphic 4" descr="Owl">
            <a:extLst>
              <a:ext uri="{FF2B5EF4-FFF2-40B4-BE49-F238E27FC236}">
                <a16:creationId xmlns:a16="http://schemas.microsoft.com/office/drawing/2014/main" id="{2A7D6B37-5A34-4E04-91AA-1A5129D8C37A}"/>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5673578" y="2021719"/>
            <a:ext cx="548640" cy="548640"/>
          </a:xfrm>
          <a:prstGeom prst="rect">
            <a:avLst/>
          </a:prstGeom>
        </p:spPr>
      </p:pic>
      <p:pic>
        <p:nvPicPr>
          <p:cNvPr id="9" name="Graphic 8" descr="Laptop">
            <a:extLst>
              <a:ext uri="{FF2B5EF4-FFF2-40B4-BE49-F238E27FC236}">
                <a16:creationId xmlns:a16="http://schemas.microsoft.com/office/drawing/2014/main" id="{791E102D-DD61-470B-B5F9-1E15438D376C}"/>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5673578" y="4084135"/>
            <a:ext cx="548640" cy="548640"/>
          </a:xfrm>
          <a:prstGeom prst="rect">
            <a:avLst/>
          </a:prstGeom>
        </p:spPr>
      </p:pic>
      <p:pic>
        <p:nvPicPr>
          <p:cNvPr id="11" name="Graphic 10" descr="Blog outline">
            <a:extLst>
              <a:ext uri="{FF2B5EF4-FFF2-40B4-BE49-F238E27FC236}">
                <a16:creationId xmlns:a16="http://schemas.microsoft.com/office/drawing/2014/main" id="{4E6A306E-DA3E-4D8A-8752-05EFE1DBCD1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p:blipFill>
        <p:spPr>
          <a:xfrm>
            <a:off x="5673578" y="1052067"/>
            <a:ext cx="548640" cy="548640"/>
          </a:xfrm>
          <a:prstGeom prst="rect">
            <a:avLst/>
          </a:prstGeom>
        </p:spPr>
      </p:pic>
      <p:pic>
        <p:nvPicPr>
          <p:cNvPr id="28" name="Graphic 27" descr="Ui Ux outline">
            <a:extLst>
              <a:ext uri="{FF2B5EF4-FFF2-40B4-BE49-F238E27FC236}">
                <a16:creationId xmlns:a16="http://schemas.microsoft.com/office/drawing/2014/main" id="{E9D48E21-78F5-493F-9AC8-9A1CD171385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a:stretch/>
        </p:blipFill>
        <p:spPr>
          <a:xfrm>
            <a:off x="5673578" y="2868261"/>
            <a:ext cx="548640" cy="548640"/>
          </a:xfrm>
          <a:prstGeom prst="rect">
            <a:avLst/>
          </a:prstGeom>
        </p:spPr>
      </p:pic>
      <p:sp>
        <p:nvSpPr>
          <p:cNvPr id="4" name="TextBox 3">
            <a:extLst>
              <a:ext uri="{FF2B5EF4-FFF2-40B4-BE49-F238E27FC236}">
                <a16:creationId xmlns:a16="http://schemas.microsoft.com/office/drawing/2014/main" id="{9EB9D2E6-723F-5639-84E7-EE36A1E2C94C}"/>
              </a:ext>
            </a:extLst>
          </p:cNvPr>
          <p:cNvSpPr txBox="1"/>
          <p:nvPr/>
        </p:nvSpPr>
        <p:spPr>
          <a:xfrm>
            <a:off x="586223" y="3571041"/>
            <a:ext cx="4641759" cy="646331"/>
          </a:xfrm>
          <a:prstGeom prst="rect">
            <a:avLst/>
          </a:prstGeom>
          <a:noFill/>
        </p:spPr>
        <p:txBody>
          <a:bodyPr wrap="square" rtlCol="0" anchor="t">
            <a:spAutoFit/>
          </a:bodyPr>
          <a:lstStyle/>
          <a:p>
            <a:r>
              <a:rPr lang="en-US" b="1" dirty="0">
                <a:ea typeface="Roboto" panose="02000000000000000000" pitchFamily="2" charset="0"/>
                <a:cs typeface="Calibri"/>
              </a:rPr>
              <a:t>What you need to know about using artificial intelligence to complete assignments</a:t>
            </a:r>
          </a:p>
        </p:txBody>
      </p:sp>
      <p:sp>
        <p:nvSpPr>
          <p:cNvPr id="6" name="TextBox 5">
            <a:extLst>
              <a:ext uri="{FF2B5EF4-FFF2-40B4-BE49-F238E27FC236}">
                <a16:creationId xmlns:a16="http://schemas.microsoft.com/office/drawing/2014/main" id="{1C8052FA-C8CC-810D-DD16-DE5D21B07A02}"/>
              </a:ext>
            </a:extLst>
          </p:cNvPr>
          <p:cNvSpPr txBox="1"/>
          <p:nvPr/>
        </p:nvSpPr>
        <p:spPr>
          <a:xfrm>
            <a:off x="586223" y="4359345"/>
            <a:ext cx="370748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cap="all" spc="200" dirty="0">
                <a:solidFill>
                  <a:srgbClr val="F3AA1C"/>
                </a:solidFill>
                <a:cs typeface="Calibri"/>
              </a:rPr>
              <a:t>Be informed. Know the risks. </a:t>
            </a:r>
          </a:p>
        </p:txBody>
      </p:sp>
      <p:sp>
        <p:nvSpPr>
          <p:cNvPr id="2" name="TextBox 1">
            <a:extLst>
              <a:ext uri="{FF2B5EF4-FFF2-40B4-BE49-F238E27FC236}">
                <a16:creationId xmlns:a16="http://schemas.microsoft.com/office/drawing/2014/main" id="{40F7EFFE-A343-4477-BC76-E441A44E5292}"/>
              </a:ext>
            </a:extLst>
          </p:cNvPr>
          <p:cNvSpPr txBox="1"/>
          <p:nvPr/>
        </p:nvSpPr>
        <p:spPr>
          <a:xfrm>
            <a:off x="500859" y="1555305"/>
            <a:ext cx="4731211" cy="2196692"/>
          </a:xfrm>
          <a:prstGeom prst="rect">
            <a:avLst/>
          </a:prstGeom>
          <a:noFill/>
        </p:spPr>
        <p:txBody>
          <a:bodyPr wrap="square" rtlCol="0" anchor="t">
            <a:spAutoFit/>
          </a:bodyPr>
          <a:lstStyle/>
          <a:p>
            <a:pPr marL="0" marR="0" lvl="0" indent="0" algn="l" defTabSz="914400" rtl="0" eaLnBrk="1" fontAlgn="auto" latinLnBrk="0" hangingPunct="1">
              <a:lnSpc>
                <a:spcPct val="80000"/>
              </a:lnSpc>
              <a:spcBef>
                <a:spcPts val="600"/>
              </a:spcBef>
              <a:spcAft>
                <a:spcPts val="0"/>
              </a:spcAft>
              <a:buClrTx/>
              <a:buSzTx/>
              <a:buFontTx/>
              <a:buNone/>
              <a:tabLst/>
              <a:defRPr/>
            </a:pPr>
            <a:r>
              <a:rPr kumimoji="0" lang="en-US" sz="66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Automated </a:t>
            </a:r>
            <a:r>
              <a:rPr kumimoji="0" lang="en-US" sz="32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Text, </a:t>
            </a:r>
            <a:r>
              <a:rPr kumimoji="0" lang="en-US" sz="3200" b="1" i="0" u="none" strike="noStrike" kern="2000" cap="small" spc="250" normalizeH="0" noProof="0" dirty="0">
                <a:ln>
                  <a:noFill/>
                </a:ln>
                <a:solidFill>
                  <a:srgbClr val="365F9F"/>
                </a:solidFill>
                <a:effectLst/>
                <a:uLnTx/>
                <a:uFillTx/>
                <a:latin typeface="Roboto"/>
                <a:ea typeface="Roboto" panose="02000000000000000000" pitchFamily="2" charset="0"/>
                <a:cs typeface="+mn-cs"/>
              </a:rPr>
              <a:t>Image</a:t>
            </a:r>
            <a:r>
              <a:rPr kumimoji="0" lang="en-US" sz="32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 &amp; Video</a:t>
            </a:r>
          </a:p>
          <a:p>
            <a:pPr marL="0" marR="0" lvl="0" indent="0" algn="l" defTabSz="914400" rtl="0" eaLnBrk="1" fontAlgn="auto" latinLnBrk="0" hangingPunct="1">
              <a:lnSpc>
                <a:spcPct val="80000"/>
              </a:lnSpc>
              <a:spcBef>
                <a:spcPts val="600"/>
              </a:spcBef>
              <a:spcAft>
                <a:spcPts val="0"/>
              </a:spcAft>
              <a:buClrTx/>
              <a:buSzTx/>
              <a:buFontTx/>
              <a:buNone/>
              <a:tabLst/>
              <a:defRPr/>
            </a:pPr>
            <a:r>
              <a:rPr kumimoji="0" lang="en-US" sz="66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Generation</a:t>
            </a:r>
          </a:p>
        </p:txBody>
      </p:sp>
    </p:spTree>
    <p:extLst>
      <p:ext uri="{BB962C8B-B14F-4D97-AF65-F5344CB8AC3E}">
        <p14:creationId xmlns:p14="http://schemas.microsoft.com/office/powerpoint/2010/main" val="2341224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02B1F6EA-430D-4992-943E-07657CB66196}"/>
              </a:ext>
            </a:extLst>
          </p:cNvPr>
          <p:cNvSpPr txBox="1"/>
          <p:nvPr/>
        </p:nvSpPr>
        <p:spPr>
          <a:xfrm>
            <a:off x="500859" y="6011080"/>
            <a:ext cx="5172719" cy="461665"/>
          </a:xfrm>
          <a:prstGeom prst="rect">
            <a:avLst/>
          </a:prstGeom>
          <a:solidFill>
            <a:schemeClr val="bg1"/>
          </a:solidFill>
        </p:spPr>
        <p:txBody>
          <a:bodyPr wrap="square" rtlCol="0" anchor="t">
            <a:spAutoFit/>
          </a:bodyPr>
          <a:lstStyle/>
          <a:p>
            <a:r>
              <a:rPr lang="en-US" sz="1200" dirty="0"/>
              <a:t>Source: University of California, San Diego (n.d.). </a:t>
            </a:r>
            <a:r>
              <a:rPr lang="en-CA" sz="1200" dirty="0">
                <a:hlinkClick r:id="rId3"/>
              </a:rPr>
              <a:t>https://drive.google.com/file/d/0B5bT3MX6fj6_SmFUSWdIX1M3V0U/view</a:t>
            </a:r>
            <a:endParaRPr lang="en-US" sz="1200" dirty="0">
              <a:cs typeface="Calibri"/>
            </a:endParaRPr>
          </a:p>
        </p:txBody>
      </p:sp>
      <p:pic>
        <p:nvPicPr>
          <p:cNvPr id="23" name="Picture 22">
            <a:extLst>
              <a:ext uri="{FF2B5EF4-FFF2-40B4-BE49-F238E27FC236}">
                <a16:creationId xmlns:a16="http://schemas.microsoft.com/office/drawing/2014/main" id="{ECE7C689-7E0F-426E-BE8E-9E4637BE1690}"/>
              </a:ext>
            </a:extLst>
          </p:cNvPr>
          <p:cNvPicPr>
            <a:picLocks noChangeAspect="1"/>
          </p:cNvPicPr>
          <p:nvPr/>
        </p:nvPicPr>
        <p:blipFill>
          <a:blip r:embed="rId4"/>
          <a:stretch>
            <a:fillRect/>
          </a:stretch>
        </p:blipFill>
        <p:spPr>
          <a:xfrm>
            <a:off x="588244" y="5630213"/>
            <a:ext cx="838200" cy="295275"/>
          </a:xfrm>
          <a:prstGeom prst="rect">
            <a:avLst/>
          </a:prstGeom>
        </p:spPr>
      </p:pic>
      <p:sp>
        <p:nvSpPr>
          <p:cNvPr id="24" name="Rectangle 23">
            <a:extLst>
              <a:ext uri="{FF2B5EF4-FFF2-40B4-BE49-F238E27FC236}">
                <a16:creationId xmlns:a16="http://schemas.microsoft.com/office/drawing/2014/main" id="{4F322969-86B1-4289-853B-E82DD873F908}"/>
              </a:ext>
            </a:extLst>
          </p:cNvPr>
          <p:cNvSpPr/>
          <p:nvPr/>
        </p:nvSpPr>
        <p:spPr>
          <a:xfrm>
            <a:off x="1425749" y="5544621"/>
            <a:ext cx="4247829" cy="457200"/>
          </a:xfrm>
          <a:prstGeom prst="rect">
            <a:avLst/>
          </a:prstGeom>
        </p:spPr>
        <p:txBody>
          <a:bodyPr wrap="square">
            <a:spAutoFit/>
          </a:bodyPr>
          <a:lstStyle/>
          <a:p>
            <a:pPr fontAlgn="ctr"/>
            <a:r>
              <a:rPr lang="en-US" sz="1200" dirty="0">
                <a:solidFill>
                  <a:srgbClr val="464646"/>
                </a:solidFill>
                <a:latin typeface="Source Sans Pro" panose="020B0503030403020204" pitchFamily="34" charset="0"/>
              </a:rPr>
              <a:t>This work is licensed under a </a:t>
            </a:r>
            <a:r>
              <a:rPr lang="en-US" sz="1200" dirty="0">
                <a:solidFill>
                  <a:srgbClr val="464646"/>
                </a:solidFill>
                <a:latin typeface="Source Sans Pro" panose="020B0503030403020204" pitchFamily="34" charset="0"/>
                <a:hlinkClick r:id="rId5"/>
              </a:rPr>
              <a:t>Creative Commons Attribution-</a:t>
            </a:r>
            <a:r>
              <a:rPr lang="en-US" sz="1200" dirty="0" err="1">
                <a:solidFill>
                  <a:srgbClr val="464646"/>
                </a:solidFill>
                <a:latin typeface="Source Sans Pro" panose="020B0503030403020204" pitchFamily="34" charset="0"/>
                <a:hlinkClick r:id="rId5"/>
              </a:rPr>
              <a:t>NonCommercial</a:t>
            </a:r>
            <a:r>
              <a:rPr lang="en-US" sz="1200" dirty="0">
                <a:solidFill>
                  <a:srgbClr val="464646"/>
                </a:solidFill>
                <a:latin typeface="Source Sans Pro" panose="020B0503030403020204" pitchFamily="34" charset="0"/>
                <a:hlinkClick r:id="rId5"/>
              </a:rPr>
              <a:t>-</a:t>
            </a:r>
            <a:r>
              <a:rPr lang="en-US" sz="1200" dirty="0" err="1">
                <a:solidFill>
                  <a:srgbClr val="464646"/>
                </a:solidFill>
                <a:latin typeface="Source Sans Pro" panose="020B0503030403020204" pitchFamily="34" charset="0"/>
                <a:hlinkClick r:id="rId5"/>
              </a:rPr>
              <a:t>ShareAlike</a:t>
            </a:r>
            <a:r>
              <a:rPr lang="en-US" sz="1200" dirty="0">
                <a:solidFill>
                  <a:srgbClr val="464646"/>
                </a:solidFill>
                <a:latin typeface="Source Sans Pro" panose="020B0503030403020204" pitchFamily="34" charset="0"/>
                <a:hlinkClick r:id="rId5"/>
              </a:rPr>
              <a:t> 4.0 International License</a:t>
            </a:r>
            <a:r>
              <a:rPr lang="en-US" sz="1200" dirty="0">
                <a:solidFill>
                  <a:srgbClr val="464646"/>
                </a:solidFill>
                <a:latin typeface="Source Sans Pro" panose="020B0503030403020204" pitchFamily="34" charset="0"/>
              </a:rPr>
              <a:t>.</a:t>
            </a:r>
          </a:p>
          <a:p>
            <a:br>
              <a:rPr lang="en-US" sz="1200" dirty="0"/>
            </a:br>
            <a:endParaRPr lang="en-CA" sz="1200" dirty="0"/>
          </a:p>
        </p:txBody>
      </p:sp>
      <p:sp>
        <p:nvSpPr>
          <p:cNvPr id="17" name="TextBox 16">
            <a:extLst>
              <a:ext uri="{FF2B5EF4-FFF2-40B4-BE49-F238E27FC236}">
                <a16:creationId xmlns:a16="http://schemas.microsoft.com/office/drawing/2014/main" id="{CB4A79A3-8266-420D-AA80-28865F3D328E}"/>
              </a:ext>
            </a:extLst>
          </p:cNvPr>
          <p:cNvSpPr txBox="1"/>
          <p:nvPr/>
        </p:nvSpPr>
        <p:spPr>
          <a:xfrm>
            <a:off x="6096000" y="5941366"/>
            <a:ext cx="2982534" cy="369332"/>
          </a:xfrm>
          <a:prstGeom prst="rect">
            <a:avLst/>
          </a:prstGeom>
          <a:noFill/>
        </p:spPr>
        <p:txBody>
          <a:bodyPr wrap="square" rtlCol="0">
            <a:spAutoFit/>
          </a:bodyPr>
          <a:lstStyle/>
          <a:p>
            <a:r>
              <a:rPr lang="en-US" b="1" dirty="0">
                <a:solidFill>
                  <a:srgbClr val="365F9F"/>
                </a:solidFill>
                <a:latin typeface="Roboto" panose="02000000000000000000" pitchFamily="2" charset="0"/>
                <a:ea typeface="Roboto" panose="02000000000000000000" pitchFamily="2" charset="0"/>
              </a:rPr>
              <a:t>SHOW YOUR INTEGRITY</a:t>
            </a:r>
          </a:p>
        </p:txBody>
      </p:sp>
      <p:sp>
        <p:nvSpPr>
          <p:cNvPr id="18" name="TextBox 17">
            <a:extLst>
              <a:ext uri="{FF2B5EF4-FFF2-40B4-BE49-F238E27FC236}">
                <a16:creationId xmlns:a16="http://schemas.microsoft.com/office/drawing/2014/main" id="{88817151-77AE-4798-89AA-50EDFC6F2CA4}"/>
              </a:ext>
            </a:extLst>
          </p:cNvPr>
          <p:cNvSpPr txBox="1"/>
          <p:nvPr/>
        </p:nvSpPr>
        <p:spPr>
          <a:xfrm>
            <a:off x="6096000" y="609456"/>
            <a:ext cx="5599229" cy="120032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t>Completing your assignments, tests, and exams with </a:t>
            </a:r>
            <a:r>
              <a:rPr lang="en-US" b="1" u="sng" dirty="0">
                <a:solidFill>
                  <a:srgbClr val="365F9F"/>
                </a:solidFill>
              </a:rPr>
              <a:t>honesty</a:t>
            </a:r>
            <a:r>
              <a:rPr lang="en-US" i="1" dirty="0"/>
              <a:t> to reflect your own knowledge and skills. Telling the </a:t>
            </a:r>
            <a:r>
              <a:rPr lang="en-US" b="1" dirty="0">
                <a:solidFill>
                  <a:srgbClr val="365F9F"/>
                </a:solidFill>
              </a:rPr>
              <a:t>truth</a:t>
            </a:r>
            <a:r>
              <a:rPr lang="en-US" i="1" dirty="0"/>
              <a:t> about why you missed class or an exam or turned an assignment in late.</a:t>
            </a:r>
            <a:endParaRPr lang="en-US" dirty="0"/>
          </a:p>
        </p:txBody>
      </p:sp>
      <p:sp>
        <p:nvSpPr>
          <p:cNvPr id="15" name="TextBox 14">
            <a:extLst>
              <a:ext uri="{FF2B5EF4-FFF2-40B4-BE49-F238E27FC236}">
                <a16:creationId xmlns:a16="http://schemas.microsoft.com/office/drawing/2014/main" id="{E386BD06-B167-4CFB-9EE6-C330782CC5C9}"/>
              </a:ext>
            </a:extLst>
          </p:cNvPr>
          <p:cNvSpPr txBox="1"/>
          <p:nvPr/>
        </p:nvSpPr>
        <p:spPr>
          <a:xfrm>
            <a:off x="6096000" y="2501218"/>
            <a:ext cx="5599229" cy="92333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u="sng" dirty="0">
                <a:solidFill>
                  <a:srgbClr val="365F9F"/>
                </a:solidFill>
              </a:rPr>
              <a:t>Respect</a:t>
            </a:r>
            <a:r>
              <a:rPr lang="en-US" b="1" dirty="0">
                <a:solidFill>
                  <a:srgbClr val="365F9F"/>
                </a:solidFill>
              </a:rPr>
              <a:t>fully </a:t>
            </a:r>
            <a:r>
              <a:rPr lang="en-US" i="1" dirty="0"/>
              <a:t>declining a peer who asks to see your work and </a:t>
            </a:r>
            <a:r>
              <a:rPr lang="en-US" b="1" dirty="0">
                <a:solidFill>
                  <a:srgbClr val="365F9F"/>
                </a:solidFill>
              </a:rPr>
              <a:t>respecting</a:t>
            </a:r>
            <a:r>
              <a:rPr lang="en-US" i="1" dirty="0"/>
              <a:t> yourself enough to not help someone else cheat.</a:t>
            </a:r>
          </a:p>
        </p:txBody>
      </p:sp>
      <p:sp>
        <p:nvSpPr>
          <p:cNvPr id="25" name="TextBox 24">
            <a:extLst>
              <a:ext uri="{FF2B5EF4-FFF2-40B4-BE49-F238E27FC236}">
                <a16:creationId xmlns:a16="http://schemas.microsoft.com/office/drawing/2014/main" id="{E4EA7D29-AC24-4DA7-A9EB-31B9CC2A5F90}"/>
              </a:ext>
            </a:extLst>
          </p:cNvPr>
          <p:cNvSpPr txBox="1"/>
          <p:nvPr/>
        </p:nvSpPr>
        <p:spPr>
          <a:xfrm>
            <a:off x="6105970" y="4507865"/>
            <a:ext cx="5589259" cy="64633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t>Having the </a:t>
            </a:r>
            <a:r>
              <a:rPr lang="en-US" b="1" u="sng" dirty="0">
                <a:solidFill>
                  <a:srgbClr val="365F9F"/>
                </a:solidFill>
              </a:rPr>
              <a:t>courage</a:t>
            </a:r>
            <a:r>
              <a:rPr lang="en-US" i="1" dirty="0"/>
              <a:t> to accept a lower grade than was your aim.</a:t>
            </a:r>
            <a:endParaRPr lang="en-US" dirty="0"/>
          </a:p>
        </p:txBody>
      </p:sp>
      <p:sp>
        <p:nvSpPr>
          <p:cNvPr id="27" name="TextBox 26">
            <a:extLst>
              <a:ext uri="{FF2B5EF4-FFF2-40B4-BE49-F238E27FC236}">
                <a16:creationId xmlns:a16="http://schemas.microsoft.com/office/drawing/2014/main" id="{6EAD762F-BFB1-4D59-9D65-96FE3E2209BF}"/>
              </a:ext>
            </a:extLst>
          </p:cNvPr>
          <p:cNvSpPr txBox="1"/>
          <p:nvPr/>
        </p:nvSpPr>
        <p:spPr>
          <a:xfrm>
            <a:off x="6096000" y="3447099"/>
            <a:ext cx="5599229" cy="369332"/>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t>Taking </a:t>
            </a:r>
            <a:r>
              <a:rPr lang="en-US" b="1" u="sng" dirty="0">
                <a:solidFill>
                  <a:srgbClr val="365F9F"/>
                </a:solidFill>
              </a:rPr>
              <a:t>responsibility</a:t>
            </a:r>
            <a:r>
              <a:rPr lang="en-US" i="1" dirty="0"/>
              <a:t> for your own learning.</a:t>
            </a:r>
            <a:endParaRPr lang="en-US" dirty="0"/>
          </a:p>
        </p:txBody>
      </p:sp>
      <p:sp>
        <p:nvSpPr>
          <p:cNvPr id="28" name="TextBox 27">
            <a:extLst>
              <a:ext uri="{FF2B5EF4-FFF2-40B4-BE49-F238E27FC236}">
                <a16:creationId xmlns:a16="http://schemas.microsoft.com/office/drawing/2014/main" id="{30BE16D7-9CA3-4560-80D1-CCB92ABBD88E}"/>
              </a:ext>
            </a:extLst>
          </p:cNvPr>
          <p:cNvSpPr txBox="1"/>
          <p:nvPr/>
        </p:nvSpPr>
        <p:spPr>
          <a:xfrm>
            <a:off x="6096000" y="3838982"/>
            <a:ext cx="5599229" cy="64633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t>Being </a:t>
            </a:r>
            <a:r>
              <a:rPr lang="en-US" b="1" u="sng" dirty="0">
                <a:solidFill>
                  <a:srgbClr val="365F9F"/>
                </a:solidFill>
              </a:rPr>
              <a:t>fair</a:t>
            </a:r>
            <a:r>
              <a:rPr lang="en-US" i="1" dirty="0"/>
              <a:t> by acting according to standards and expectations.</a:t>
            </a:r>
            <a:endParaRPr lang="en-US" dirty="0"/>
          </a:p>
        </p:txBody>
      </p:sp>
      <p:sp>
        <p:nvSpPr>
          <p:cNvPr id="29" name="TextBox 28">
            <a:extLst>
              <a:ext uri="{FF2B5EF4-FFF2-40B4-BE49-F238E27FC236}">
                <a16:creationId xmlns:a16="http://schemas.microsoft.com/office/drawing/2014/main" id="{D05B9E17-9E66-4C93-B5DE-8F20DD10F01E}"/>
              </a:ext>
            </a:extLst>
          </p:cNvPr>
          <p:cNvSpPr txBox="1"/>
          <p:nvPr/>
        </p:nvSpPr>
        <p:spPr>
          <a:xfrm>
            <a:off x="6096000" y="1832336"/>
            <a:ext cx="5599229" cy="64633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u="sng" dirty="0">
                <a:solidFill>
                  <a:srgbClr val="365F9F"/>
                </a:solidFill>
              </a:rPr>
              <a:t>Trust</a:t>
            </a:r>
            <a:r>
              <a:rPr lang="en-US" b="1" dirty="0">
                <a:solidFill>
                  <a:srgbClr val="365F9F"/>
                </a:solidFill>
              </a:rPr>
              <a:t>ing</a:t>
            </a:r>
            <a:r>
              <a:rPr lang="en-US" b="1" i="1" dirty="0"/>
              <a:t> </a:t>
            </a:r>
            <a:r>
              <a:rPr lang="en-US" i="1" dirty="0"/>
              <a:t>that guidelines exist to create a more ethical</a:t>
            </a:r>
          </a:p>
          <a:p>
            <a:r>
              <a:rPr lang="en-US" i="1" dirty="0"/>
              <a:t>environment for all.</a:t>
            </a:r>
            <a:endParaRPr lang="en-US" dirty="0"/>
          </a:p>
        </p:txBody>
      </p:sp>
      <p:pic>
        <p:nvPicPr>
          <p:cNvPr id="7" name="Graphic 6" descr="Books">
            <a:extLst>
              <a:ext uri="{FF2B5EF4-FFF2-40B4-BE49-F238E27FC236}">
                <a16:creationId xmlns:a16="http://schemas.microsoft.com/office/drawing/2014/main" id="{815A585C-C906-449E-AD35-ABD2F2998D98}"/>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74651" y="1926901"/>
            <a:ext cx="457200" cy="457200"/>
          </a:xfrm>
          <a:prstGeom prst="rect">
            <a:avLst/>
          </a:prstGeom>
        </p:spPr>
      </p:pic>
      <p:pic>
        <p:nvPicPr>
          <p:cNvPr id="9" name="Graphic 8" descr="Clock">
            <a:extLst>
              <a:ext uri="{FF2B5EF4-FFF2-40B4-BE49-F238E27FC236}">
                <a16:creationId xmlns:a16="http://schemas.microsoft.com/office/drawing/2014/main" id="{269E38A1-D841-4B1C-9931-DE7FF1BEF9E2}"/>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74651" y="981020"/>
            <a:ext cx="457200" cy="457200"/>
          </a:xfrm>
          <a:prstGeom prst="rect">
            <a:avLst/>
          </a:prstGeom>
        </p:spPr>
      </p:pic>
      <p:pic>
        <p:nvPicPr>
          <p:cNvPr id="11" name="Graphic 10" descr="Graduation cap">
            <a:extLst>
              <a:ext uri="{FF2B5EF4-FFF2-40B4-BE49-F238E27FC236}">
                <a16:creationId xmlns:a16="http://schemas.microsoft.com/office/drawing/2014/main" id="{2CB30BE2-4C9B-4234-A60A-9AF6804F5603}"/>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474651" y="3402111"/>
            <a:ext cx="457200" cy="457200"/>
          </a:xfrm>
          <a:prstGeom prst="rect">
            <a:avLst/>
          </a:prstGeom>
        </p:spPr>
      </p:pic>
      <p:pic>
        <p:nvPicPr>
          <p:cNvPr id="13" name="Graphic 12" descr="Open book">
            <a:extLst>
              <a:ext uri="{FF2B5EF4-FFF2-40B4-BE49-F238E27FC236}">
                <a16:creationId xmlns:a16="http://schemas.microsoft.com/office/drawing/2014/main" id="{A19C3628-6F2B-4E1B-A672-DF7061D3266B}"/>
              </a:ext>
            </a:extLst>
          </p:cNvPr>
          <p:cNvPicPr>
            <a:picLocks noChangeAspect="1"/>
          </p:cNvPicPr>
          <p:nvPr/>
        </p:nvPicPr>
        <p:blipFill>
          <a:blip r:embed="rId12" cstate="hq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474651" y="3945973"/>
            <a:ext cx="457200" cy="457200"/>
          </a:xfrm>
          <a:prstGeom prst="rect">
            <a:avLst/>
          </a:prstGeom>
        </p:spPr>
      </p:pic>
      <p:pic>
        <p:nvPicPr>
          <p:cNvPr id="19" name="Graphic 18" descr="Pencil">
            <a:extLst>
              <a:ext uri="{FF2B5EF4-FFF2-40B4-BE49-F238E27FC236}">
                <a16:creationId xmlns:a16="http://schemas.microsoft.com/office/drawing/2014/main" id="{472626C5-8CD2-4ED5-95B2-4061C18D1E65}"/>
              </a:ext>
            </a:extLst>
          </p:cNvPr>
          <p:cNvPicPr>
            <a:picLocks noChangeAspect="1"/>
          </p:cNvPicPr>
          <p:nvPr/>
        </p:nvPicPr>
        <p:blipFill>
          <a:blip r:embed="rId14" cstate="hq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474651" y="2734283"/>
            <a:ext cx="457200" cy="457200"/>
          </a:xfrm>
          <a:prstGeom prst="rect">
            <a:avLst/>
          </a:prstGeom>
        </p:spPr>
      </p:pic>
      <p:pic>
        <p:nvPicPr>
          <p:cNvPr id="2" name="Graphic 1" descr="Heart outline">
            <a:extLst>
              <a:ext uri="{FF2B5EF4-FFF2-40B4-BE49-F238E27FC236}">
                <a16:creationId xmlns:a16="http://schemas.microsoft.com/office/drawing/2014/main" id="{04D16B97-19E8-97E8-15DB-6BDFC35FAF4B}"/>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a:stretch/>
        </p:blipFill>
        <p:spPr>
          <a:xfrm>
            <a:off x="5474651" y="4609463"/>
            <a:ext cx="457200" cy="457200"/>
          </a:xfrm>
          <a:prstGeom prst="rect">
            <a:avLst/>
          </a:prstGeom>
        </p:spPr>
      </p:pic>
      <p:sp>
        <p:nvSpPr>
          <p:cNvPr id="3" name="TextBox 2">
            <a:extLst>
              <a:ext uri="{FF2B5EF4-FFF2-40B4-BE49-F238E27FC236}">
                <a16:creationId xmlns:a16="http://schemas.microsoft.com/office/drawing/2014/main" id="{F23E2D8E-EE28-1C8B-C821-740EE4931DB6}"/>
              </a:ext>
            </a:extLst>
          </p:cNvPr>
          <p:cNvSpPr txBox="1"/>
          <p:nvPr/>
        </p:nvSpPr>
        <p:spPr>
          <a:xfrm>
            <a:off x="586223" y="3571041"/>
            <a:ext cx="4641759" cy="707886"/>
          </a:xfrm>
          <a:prstGeom prst="rect">
            <a:avLst/>
          </a:prstGeom>
          <a:noFill/>
        </p:spPr>
        <p:txBody>
          <a:bodyPr wrap="square" rtlCol="0" anchor="t">
            <a:spAutoFit/>
          </a:bodyPr>
          <a:lstStyle/>
          <a:p>
            <a:r>
              <a:rPr lang="en-US" sz="2000" b="1" dirty="0">
                <a:ea typeface="Roboto" panose="02000000000000000000" pitchFamily="2" charset="0"/>
                <a:cs typeface="Calibri"/>
              </a:rPr>
              <a:t>Academic integrity is everyone’s responsibility.</a:t>
            </a:r>
          </a:p>
        </p:txBody>
      </p:sp>
      <p:sp>
        <p:nvSpPr>
          <p:cNvPr id="4" name="TextBox 3">
            <a:extLst>
              <a:ext uri="{FF2B5EF4-FFF2-40B4-BE49-F238E27FC236}">
                <a16:creationId xmlns:a16="http://schemas.microsoft.com/office/drawing/2014/main" id="{1542028F-5372-3948-55BB-E7FA9389CA65}"/>
              </a:ext>
            </a:extLst>
          </p:cNvPr>
          <p:cNvSpPr txBox="1"/>
          <p:nvPr/>
        </p:nvSpPr>
        <p:spPr>
          <a:xfrm>
            <a:off x="586223" y="4359345"/>
            <a:ext cx="370748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cap="all" spc="200" dirty="0">
                <a:solidFill>
                  <a:srgbClr val="F3AA1C"/>
                </a:solidFill>
                <a:cs typeface="Calibri"/>
              </a:rPr>
              <a:t>Be informed. Be authentic. </a:t>
            </a:r>
          </a:p>
        </p:txBody>
      </p:sp>
      <p:sp>
        <p:nvSpPr>
          <p:cNvPr id="5" name="TextBox 4">
            <a:extLst>
              <a:ext uri="{FF2B5EF4-FFF2-40B4-BE49-F238E27FC236}">
                <a16:creationId xmlns:a16="http://schemas.microsoft.com/office/drawing/2014/main" id="{76C2B736-BD51-B096-896E-16FAA381C31D}"/>
              </a:ext>
            </a:extLst>
          </p:cNvPr>
          <p:cNvSpPr txBox="1"/>
          <p:nvPr/>
        </p:nvSpPr>
        <p:spPr>
          <a:xfrm>
            <a:off x="500859" y="1311873"/>
            <a:ext cx="4731211" cy="2390591"/>
          </a:xfrm>
          <a:prstGeom prst="rect">
            <a:avLst/>
          </a:prstGeom>
          <a:noFill/>
        </p:spPr>
        <p:txBody>
          <a:bodyPr wrap="square" rtlCol="0" anchor="t">
            <a:sp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66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rPr>
              <a:t>Learn</a:t>
            </a:r>
          </a:p>
          <a:p>
            <a:pPr marL="0" marR="0" lvl="0" indent="0" algn="l" defTabSz="914400" rtl="0" eaLnBrk="1" fontAlgn="auto" latinLnBrk="0" hangingPunct="1">
              <a:lnSpc>
                <a:spcPct val="80000"/>
              </a:lnSpc>
              <a:spcBef>
                <a:spcPts val="0"/>
              </a:spcBef>
              <a:spcAft>
                <a:spcPts val="0"/>
              </a:spcAft>
              <a:buClrTx/>
              <a:buSzTx/>
              <a:buFontTx/>
              <a:buNone/>
              <a:tabLst/>
              <a:defRPr/>
            </a:pPr>
            <a:r>
              <a:rPr lang="en-US" sz="5400" b="1" kern="2000" cap="small" spc="250" dirty="0">
                <a:solidFill>
                  <a:srgbClr val="365F9F"/>
                </a:solidFill>
                <a:latin typeface="Roboto"/>
                <a:ea typeface="Roboto" panose="02000000000000000000" pitchFamily="2" charset="0"/>
              </a:rPr>
              <a:t>With </a:t>
            </a:r>
            <a:r>
              <a:rPr lang="en-US" sz="6600" b="1" kern="2000" cap="small" spc="250" dirty="0">
                <a:solidFill>
                  <a:srgbClr val="365F9F"/>
                </a:solidFill>
                <a:latin typeface="Roboto"/>
                <a:ea typeface="Roboto" panose="02000000000000000000" pitchFamily="2" charset="0"/>
              </a:rPr>
              <a:t>Integrity</a:t>
            </a:r>
            <a:endParaRPr kumimoji="0" lang="en-US" sz="6600" b="1" i="0" u="none" strike="noStrike" kern="2000" cap="small" spc="250" normalizeH="0" baseline="0" noProof="0" dirty="0">
              <a:ln>
                <a:noFill/>
              </a:ln>
              <a:solidFill>
                <a:srgbClr val="365F9F"/>
              </a:solidFill>
              <a:effectLst/>
              <a:uLnTx/>
              <a:uFillTx/>
              <a:latin typeface="Roboto"/>
              <a:ea typeface="Roboto" panose="02000000000000000000" pitchFamily="2" charset="0"/>
              <a:cs typeface="+mn-cs"/>
            </a:endParaRPr>
          </a:p>
        </p:txBody>
      </p:sp>
    </p:spTree>
    <p:extLst>
      <p:ext uri="{BB962C8B-B14F-4D97-AF65-F5344CB8AC3E}">
        <p14:creationId xmlns:p14="http://schemas.microsoft.com/office/powerpoint/2010/main" val="1696684412"/>
      </p:ext>
    </p:extLst>
  </p:cSld>
  <p:clrMapOvr>
    <a:masterClrMapping/>
  </p:clrMapOvr>
</p:sld>
</file>

<file path=ppt/theme/theme1.xml><?xml version="1.0" encoding="utf-8"?>
<a:theme xmlns:a="http://schemas.openxmlformats.org/drawingml/2006/main" name="UM Presentation Theme - W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794F8656480F4A953CA6D89E3A354B" ma:contentTypeVersion="2" ma:contentTypeDescription="Create a new document." ma:contentTypeScope="" ma:versionID="d9092942357dfeef6e9be4899704ace6">
  <xsd:schema xmlns:xsd="http://www.w3.org/2001/XMLSchema" xmlns:xs="http://www.w3.org/2001/XMLSchema" xmlns:p="http://schemas.microsoft.com/office/2006/metadata/properties" xmlns:ns2="a88b060d-f203-4b05-b576-a01ee6992b20" targetNamespace="http://schemas.microsoft.com/office/2006/metadata/properties" ma:root="true" ma:fieldsID="f2437a72ffc23b15b9c6b6db54a858c2" ns2:_="">
    <xsd:import namespace="a88b060d-f203-4b05-b576-a01ee6992b20"/>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8b060d-f203-4b05-b576-a01ee6992b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3419B7F-415E-475A-8616-C054932E2FA9}">
  <ds:schemaRefs>
    <ds:schemaRef ds:uri="http://schemas.microsoft.com/sharepoint/v3/contenttype/forms"/>
  </ds:schemaRefs>
</ds:datastoreItem>
</file>

<file path=customXml/itemProps2.xml><?xml version="1.0" encoding="utf-8"?>
<ds:datastoreItem xmlns:ds="http://schemas.openxmlformats.org/officeDocument/2006/customXml" ds:itemID="{C0944C08-5FA3-4CC9-A67A-83349964C3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8b060d-f203-4b05-b576-a01ee6992b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4BA255-ED64-4208-BEE9-0CBB6F3B8583}">
  <ds:schemaRefs>
    <ds:schemaRef ds:uri="http://schemas.microsoft.com/office/2006/documentManagement/types"/>
    <ds:schemaRef ds:uri="http://schemas.microsoft.com/office/2006/metadata/properties"/>
    <ds:schemaRef ds:uri="a88b060d-f203-4b05-b576-a01ee6992b20"/>
    <ds:schemaRef ds:uri="http://purl.org/dc/elements/1.1/"/>
    <ds:schemaRef ds:uri="http://schemas.openxmlformats.org/package/2006/metadata/core-properties"/>
    <ds:schemaRef ds:uri="http://purl.org/dc/term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UM_PowerPoint_Template_Design_Wide_Web</Template>
  <TotalTime>2200</TotalTime>
  <Words>644</Words>
  <Application>Microsoft Office PowerPoint</Application>
  <PresentationFormat>Widescreen</PresentationFormat>
  <Paragraphs>40</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Roboto</vt:lpstr>
      <vt:lpstr>Source Sans Pro</vt:lpstr>
      <vt:lpstr>UM Presentation Theme - Wide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 Stoesz</dc:creator>
  <cp:lastModifiedBy>Charlene Fauni</cp:lastModifiedBy>
  <cp:revision>114</cp:revision>
  <dcterms:created xsi:type="dcterms:W3CDTF">2020-05-28T12:21:03Z</dcterms:created>
  <dcterms:modified xsi:type="dcterms:W3CDTF">2023-07-07T14:21:19Z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0x01010036794F8656480F4A953CA6D89E3A354B</vt:lpwstr>
  </property>
</Properties>
</file>