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6" r:id="rId4"/>
    <p:sldId id="26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46"/>
    <p:restoredTop sz="94674"/>
  </p:normalViewPr>
  <p:slideViewPr>
    <p:cSldViewPr snapToGrid="0" snapToObjects="1">
      <p:cViewPr varScale="1">
        <p:scale>
          <a:sx n="61" d="100"/>
          <a:sy n="61" d="100"/>
        </p:scale>
        <p:origin x="-133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xmlns=""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AC162DA-795C-7F42-93B4-E9BE2342B367}"/>
              </a:ext>
            </a:extLst>
          </p:cNvPr>
          <p:cNvPicPr>
            <a:picLocks noChangeAspect="1"/>
          </p:cNvPicPr>
          <p:nvPr userDrawn="1"/>
        </p:nvPicPr>
        <p:blipFill>
          <a:blip r:embed="rId2"/>
          <a:stretch>
            <a:fillRect/>
          </a:stretch>
        </p:blipFill>
        <p:spPr>
          <a:xfrm>
            <a:off x="-2044046" y="3429000"/>
            <a:ext cx="5929167" cy="5391150"/>
          </a:xfrm>
          <a:prstGeom prst="rect">
            <a:avLst/>
          </a:prstGeom>
        </p:spPr>
      </p:pic>
      <p:pic>
        <p:nvPicPr>
          <p:cNvPr id="8" name="Picture 7">
            <a:extLst>
              <a:ext uri="{FF2B5EF4-FFF2-40B4-BE49-F238E27FC236}">
                <a16:creationId xmlns:a16="http://schemas.microsoft.com/office/drawing/2014/main" xmlns="" id="{922778C7-D1B7-7649-BB4F-A122598AE8D0}"/>
              </a:ext>
            </a:extLst>
          </p:cNvPr>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5929167" y="5144011"/>
            <a:ext cx="2635987" cy="1276443"/>
          </a:xfrm>
          <a:prstGeom prst="rect">
            <a:avLst/>
          </a:prstGeom>
        </p:spPr>
      </p:pic>
    </p:spTree>
    <p:extLst>
      <p:ext uri="{BB962C8B-B14F-4D97-AF65-F5344CB8AC3E}">
        <p14:creationId xmlns:p14="http://schemas.microsoft.com/office/powerpoint/2010/main" xmlns=""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9F8E71A2-8AC6-B549-A079-6AA333181F34}"/>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629232" y="2499693"/>
            <a:ext cx="3838230" cy="1858614"/>
          </a:xfrm>
          <a:prstGeom prst="rect">
            <a:avLst/>
          </a:prstGeom>
        </p:spPr>
      </p:pic>
    </p:spTree>
    <p:extLst>
      <p:ext uri="{BB962C8B-B14F-4D97-AF65-F5344CB8AC3E}">
        <p14:creationId xmlns:p14="http://schemas.microsoft.com/office/powerpoint/2010/main" xmlns="" val="27996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89408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89408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4" name="TextBox 3">
            <a:extLst>
              <a:ext uri="{FF2B5EF4-FFF2-40B4-BE49-F238E27FC236}">
                <a16:creationId xmlns:a16="http://schemas.microsoft.com/office/drawing/2014/main" xmlns="" id="{47C222A3-76E1-D94F-AE69-ABFAC0A89EA6}"/>
              </a:ext>
            </a:extLst>
          </p:cNvPr>
          <p:cNvSpPr txBox="1"/>
          <p:nvPr userDrawn="1"/>
        </p:nvSpPr>
        <p:spPr>
          <a:xfrm>
            <a:off x="7674015" y="6412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xmlns=""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xmlns=""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xmlns=""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xmlns=""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xmlns=""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xmlns="" id="{981AE627-473B-3240-8033-5CF6C3AD5A23}"/>
              </a:ext>
            </a:extLst>
          </p:cNvPr>
          <p:cNvSpPr>
            <a:spLocks noGrp="1"/>
          </p:cNvSpPr>
          <p:nvPr>
            <p:ph type="pic" sz="quarter" idx="17"/>
          </p:nvPr>
        </p:nvSpPr>
        <p:spPr>
          <a:xfrm>
            <a:off x="883921" y="1754494"/>
            <a:ext cx="2204720" cy="1100138"/>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xmlns="" id="{F9606CAD-94F7-8E4E-B5A6-93D89D403A23}"/>
              </a:ext>
            </a:extLst>
          </p:cNvPr>
          <p:cNvSpPr>
            <a:spLocks noGrp="1"/>
          </p:cNvSpPr>
          <p:nvPr>
            <p:ph type="pic" sz="quarter" idx="18"/>
          </p:nvPr>
        </p:nvSpPr>
        <p:spPr>
          <a:xfrm>
            <a:off x="3458679" y="1754493"/>
            <a:ext cx="2204720" cy="1100138"/>
          </a:xfrm>
          <a:prstGeom prst="rect">
            <a:avLst/>
          </a:prstGeom>
        </p:spPr>
        <p:txBody>
          <a:bodyPr/>
          <a:lstStyle/>
          <a:p>
            <a:endParaRPr lang="en-US" dirty="0"/>
          </a:p>
        </p:txBody>
      </p:sp>
      <p:sp>
        <p:nvSpPr>
          <p:cNvPr id="22" name="Picture Placeholder 7">
            <a:extLst>
              <a:ext uri="{FF2B5EF4-FFF2-40B4-BE49-F238E27FC236}">
                <a16:creationId xmlns:a16="http://schemas.microsoft.com/office/drawing/2014/main" xmlns="" id="{55BE77A6-97A4-364A-9D13-FE76944FCB2D}"/>
              </a:ext>
            </a:extLst>
          </p:cNvPr>
          <p:cNvSpPr>
            <a:spLocks noGrp="1"/>
          </p:cNvSpPr>
          <p:nvPr>
            <p:ph type="pic" sz="quarter" idx="19"/>
          </p:nvPr>
        </p:nvSpPr>
        <p:spPr>
          <a:xfrm>
            <a:off x="6055363" y="1759035"/>
            <a:ext cx="2204720" cy="1100138"/>
          </a:xfrm>
          <a:prstGeom prst="rect">
            <a:avLst/>
          </a:prstGeom>
        </p:spPr>
        <p:txBody>
          <a:bodyPr/>
          <a:lstStyle/>
          <a:p>
            <a:endParaRPr lang="en-US" dirty="0"/>
          </a:p>
        </p:txBody>
      </p:sp>
      <p:sp>
        <p:nvSpPr>
          <p:cNvPr id="23" name="Title 1">
            <a:extLst>
              <a:ext uri="{FF2B5EF4-FFF2-40B4-BE49-F238E27FC236}">
                <a16:creationId xmlns:a16="http://schemas.microsoft.com/office/drawing/2014/main" xmlns="" id="{587AA411-3E99-2745-BD28-5D459CB9F0CA}"/>
              </a:ext>
            </a:extLst>
          </p:cNvPr>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xmlns=""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89408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xmlns="" id="{BC0CE3CF-D527-5F44-99A0-0EE772E9DCE8}"/>
              </a:ext>
            </a:extLst>
          </p:cNvPr>
          <p:cNvSpPr>
            <a:spLocks noGrp="1"/>
          </p:cNvSpPr>
          <p:nvPr>
            <p:ph idx="1"/>
          </p:nvPr>
        </p:nvSpPr>
        <p:spPr>
          <a:xfrm>
            <a:off x="89408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xmlns=""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7" name="Picture Placeholder 5">
            <a:extLst>
              <a:ext uri="{FF2B5EF4-FFF2-40B4-BE49-F238E27FC236}">
                <a16:creationId xmlns:a16="http://schemas.microsoft.com/office/drawing/2014/main" xmlns="" id="{D7DE4763-F28D-6A4C-914C-A4668357DE9B}"/>
              </a:ext>
            </a:extLst>
          </p:cNvPr>
          <p:cNvSpPr>
            <a:spLocks noGrp="1"/>
          </p:cNvSpPr>
          <p:nvPr>
            <p:ph type="pic" sz="quarter" idx="11"/>
          </p:nvPr>
        </p:nvSpPr>
        <p:spPr>
          <a:xfrm>
            <a:off x="4557395" y="1732491"/>
            <a:ext cx="3695700" cy="2462903"/>
          </a:xfrm>
          <a:prstGeom prst="rect">
            <a:avLst/>
          </a:prstGeom>
        </p:spPr>
        <p:txBody>
          <a:bodyPr/>
          <a:lstStyle/>
          <a:p>
            <a:endParaRPr lang="en-US"/>
          </a:p>
        </p:txBody>
      </p:sp>
    </p:spTree>
    <p:extLst>
      <p:ext uri="{BB962C8B-B14F-4D97-AF65-F5344CB8AC3E}">
        <p14:creationId xmlns:p14="http://schemas.microsoft.com/office/powerpoint/2010/main" xmlns=""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4888230"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xmlns="" id="{BC0CE3CF-D527-5F44-99A0-0EE772E9DCE8}"/>
              </a:ext>
            </a:extLst>
          </p:cNvPr>
          <p:cNvSpPr>
            <a:spLocks noGrp="1"/>
          </p:cNvSpPr>
          <p:nvPr>
            <p:ph idx="1"/>
          </p:nvPr>
        </p:nvSpPr>
        <p:spPr>
          <a:xfrm>
            <a:off x="4888230"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xmlns=""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8" name="Picture Placeholder 5">
            <a:extLst>
              <a:ext uri="{FF2B5EF4-FFF2-40B4-BE49-F238E27FC236}">
                <a16:creationId xmlns:a16="http://schemas.microsoft.com/office/drawing/2014/main" xmlns="" id="{CDCD3F64-B91B-0944-A9D1-45D956A9B0C3}"/>
              </a:ext>
            </a:extLst>
          </p:cNvPr>
          <p:cNvSpPr>
            <a:spLocks noGrp="1"/>
          </p:cNvSpPr>
          <p:nvPr>
            <p:ph type="pic" sz="quarter" idx="11"/>
          </p:nvPr>
        </p:nvSpPr>
        <p:spPr>
          <a:xfrm>
            <a:off x="894080" y="1725082"/>
            <a:ext cx="3695700" cy="2462903"/>
          </a:xfrm>
          <a:prstGeom prst="rect">
            <a:avLst/>
          </a:prstGeom>
        </p:spPr>
        <p:txBody>
          <a:bodyPr/>
          <a:lstStyle/>
          <a:p>
            <a:endParaRPr lang="en-US"/>
          </a:p>
        </p:txBody>
      </p:sp>
    </p:spTree>
    <p:extLst>
      <p:ext uri="{BB962C8B-B14F-4D97-AF65-F5344CB8AC3E}">
        <p14:creationId xmlns:p14="http://schemas.microsoft.com/office/powerpoint/2010/main" xmlns=""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20B2F88-9147-324E-874B-FD2408BF9564}"/>
              </a:ext>
            </a:extLst>
          </p:cNvPr>
          <p:cNvSpPr>
            <a:spLocks noGrp="1"/>
          </p:cNvSpPr>
          <p:nvPr>
            <p:ph type="pic" sz="quarter" idx="10"/>
          </p:nvPr>
        </p:nvSpPr>
        <p:spPr>
          <a:xfrm>
            <a:off x="0" y="0"/>
            <a:ext cx="9144000" cy="5270501"/>
          </a:xfrm>
          <a:prstGeom prst="rect">
            <a:avLst/>
          </a:prstGeom>
        </p:spPr>
        <p:txBody>
          <a:bodyPr/>
          <a:lstStyle/>
          <a:p>
            <a:endParaRPr lang="en-US" dirty="0"/>
          </a:p>
        </p:txBody>
      </p:sp>
    </p:spTree>
    <p:extLst>
      <p:ext uri="{BB962C8B-B14F-4D97-AF65-F5344CB8AC3E}">
        <p14:creationId xmlns:p14="http://schemas.microsoft.com/office/powerpoint/2010/main" xmlns=""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Picture Placeholder 3">
            <a:extLst>
              <a:ext uri="{FF2B5EF4-FFF2-40B4-BE49-F238E27FC236}">
                <a16:creationId xmlns:a16="http://schemas.microsoft.com/office/drawing/2014/main" xmlns="" id="{6D236A0F-1FC9-3548-BFD4-0992ACC1A82C}"/>
              </a:ext>
            </a:extLst>
          </p:cNvPr>
          <p:cNvSpPr>
            <a:spLocks noGrp="1"/>
          </p:cNvSpPr>
          <p:nvPr>
            <p:ph type="pic" sz="quarter" idx="11"/>
          </p:nvPr>
        </p:nvSpPr>
        <p:spPr>
          <a:xfrm>
            <a:off x="2856322" y="-1"/>
            <a:ext cx="6287678" cy="5273750"/>
          </a:xfrm>
          <a:prstGeom prst="rect">
            <a:avLst/>
          </a:prstGeom>
        </p:spPr>
        <p:txBody>
          <a:bodyPr/>
          <a:lstStyle/>
          <a:p>
            <a:endParaRPr lang="en-US"/>
          </a:p>
        </p:txBody>
      </p:sp>
    </p:spTree>
    <p:extLst>
      <p:ext uri="{BB962C8B-B14F-4D97-AF65-F5344CB8AC3E}">
        <p14:creationId xmlns:p14="http://schemas.microsoft.com/office/powerpoint/2010/main" xmlns=""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187516"/>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xmlns=""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6" name="Picture Placeholder 3">
            <a:extLst>
              <a:ext uri="{FF2B5EF4-FFF2-40B4-BE49-F238E27FC236}">
                <a16:creationId xmlns:a16="http://schemas.microsoft.com/office/drawing/2014/main" xmlns="" id="{7FF2B17A-AFCE-1A46-BDB7-E121FE1665F8}"/>
              </a:ext>
            </a:extLst>
          </p:cNvPr>
          <p:cNvSpPr>
            <a:spLocks noGrp="1"/>
          </p:cNvSpPr>
          <p:nvPr>
            <p:ph type="pic" sz="quarter" idx="11"/>
          </p:nvPr>
        </p:nvSpPr>
        <p:spPr>
          <a:xfrm>
            <a:off x="6343650" y="-1"/>
            <a:ext cx="2800350" cy="5270501"/>
          </a:xfrm>
          <a:prstGeom prst="rect">
            <a:avLst/>
          </a:prstGeom>
        </p:spPr>
        <p:txBody>
          <a:bodyPr/>
          <a:lstStyle/>
          <a:p>
            <a:endParaRPr lang="en-US"/>
          </a:p>
        </p:txBody>
      </p:sp>
    </p:spTree>
    <p:extLst>
      <p:ext uri="{BB962C8B-B14F-4D97-AF65-F5344CB8AC3E}">
        <p14:creationId xmlns:p14="http://schemas.microsoft.com/office/powerpoint/2010/main" xmlns=""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xmlns=""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xmlns="" id="{6A80555D-A1E5-924C-9BE2-897D296D7630}"/>
              </a:ext>
            </a:extLst>
          </p:cNvPr>
          <p:cNvSpPr>
            <a:spLocks noGrp="1"/>
          </p:cNvSpPr>
          <p:nvPr>
            <p:ph idx="1"/>
          </p:nvPr>
        </p:nvSpPr>
        <p:spPr>
          <a:xfrm>
            <a:off x="680721" y="435225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xmlns="" id="{FD5A86B8-B853-0B4D-9C85-A81D900FB18E}"/>
              </a:ext>
            </a:extLst>
          </p:cNvPr>
          <p:cNvSpPr>
            <a:spLocks noGrp="1"/>
          </p:cNvSpPr>
          <p:nvPr>
            <p:ph type="chart" sz="quarter" idx="11"/>
          </p:nvPr>
        </p:nvSpPr>
        <p:spPr>
          <a:xfrm>
            <a:off x="3586163" y="1514475"/>
            <a:ext cx="4999037" cy="3453765"/>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xmlns=""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0203E58-B096-814B-A454-ED08C56142B8}"/>
              </a:ext>
            </a:extLst>
          </p:cNvPr>
          <p:cNvPicPr>
            <a:picLocks noChangeAspect="1"/>
          </p:cNvPicPr>
          <p:nvPr userDrawn="1"/>
        </p:nvPicPr>
        <p:blipFill>
          <a:blip r:embed="rId12" cstate="print">
            <a:extLst>
              <a:ext uri="{28A0092B-C50C-407E-A947-70E740481C1C}">
                <a14:useLocalDpi xmlns:a14="http://schemas.microsoft.com/office/drawing/2010/main" xmlns=""/>
              </a:ext>
            </a:extLst>
          </a:blip>
          <a:stretch>
            <a:fillRect/>
          </a:stretch>
        </p:blipFill>
        <p:spPr>
          <a:xfrm>
            <a:off x="5768912" y="5533467"/>
            <a:ext cx="2379408" cy="1152198"/>
          </a:xfrm>
          <a:prstGeom prst="rect">
            <a:avLst/>
          </a:prstGeom>
        </p:spPr>
      </p:pic>
      <p:sp>
        <p:nvSpPr>
          <p:cNvPr id="9" name="TextBox 8">
            <a:extLst>
              <a:ext uri="{FF2B5EF4-FFF2-40B4-BE49-F238E27FC236}">
                <a16:creationId xmlns:a16="http://schemas.microsoft.com/office/drawing/2014/main" xmlns="" id="{0FF5E81F-9B12-1F41-B6A3-F7E5EF35188C}"/>
              </a:ext>
            </a:extLst>
          </p:cNvPr>
          <p:cNvSpPr txBox="1"/>
          <p:nvPr userDrawn="1"/>
        </p:nvSpPr>
        <p:spPr>
          <a:xfrm>
            <a:off x="894080" y="6074302"/>
            <a:ext cx="2430684" cy="415498"/>
          </a:xfrm>
          <a:prstGeom prst="rect">
            <a:avLst/>
          </a:prstGeom>
          <a:noFill/>
        </p:spPr>
        <p:txBody>
          <a:bodyPr wrap="square" rtlCol="0">
            <a:spAutoFit/>
          </a:bodyPr>
          <a:lstStyle/>
          <a:p>
            <a:r>
              <a:rPr lang="en-US" sz="2100" b="1" i="0" baseline="0" dirty="0" err="1">
                <a:solidFill>
                  <a:srgbClr val="385E9D"/>
                </a:solidFill>
                <a:latin typeface="Arial" panose="020B0604020202020204" pitchFamily="34" charset="0"/>
                <a:cs typeface="Arial" panose="020B0604020202020204" pitchFamily="34" charset="0"/>
              </a:rPr>
              <a:t>umanitoba.ca</a:t>
            </a:r>
            <a:endParaRPr lang="en-US" sz="2100" b="1" i="0" baseline="0" dirty="0">
              <a:solidFill>
                <a:srgbClr val="385E9D"/>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36EF4E65-8779-1C44-AB63-E1339B124F1A}"/>
              </a:ext>
            </a:extLst>
          </p:cNvPr>
          <p:cNvSpPr/>
          <p:nvPr userDrawn="1"/>
        </p:nvSpPr>
        <p:spPr>
          <a:xfrm>
            <a:off x="6161749" y="5271292"/>
            <a:ext cx="2982251" cy="90000"/>
          </a:xfrm>
          <a:prstGeom prst="rect">
            <a:avLst/>
          </a:prstGeom>
          <a:solidFill>
            <a:srgbClr val="4F2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55AB707C-0562-4D44-9731-C9C8718A166D}"/>
              </a:ext>
            </a:extLst>
          </p:cNvPr>
          <p:cNvPicPr>
            <a:picLocks noChangeAspect="1"/>
          </p:cNvPicPr>
          <p:nvPr userDrawn="1"/>
        </p:nvPicPr>
        <p:blipFill rotWithShape="1">
          <a:blip r:embed="rId13"/>
          <a:srcRect l="34406" t="-1" b="-1"/>
          <a:stretch/>
        </p:blipFill>
        <p:spPr>
          <a:xfrm>
            <a:off x="-1" y="5271292"/>
            <a:ext cx="6161749" cy="90001"/>
          </a:xfrm>
          <a:prstGeom prst="rect">
            <a:avLst/>
          </a:prstGeom>
        </p:spPr>
      </p:pic>
    </p:spTree>
    <p:extLst>
      <p:ext uri="{BB962C8B-B14F-4D97-AF65-F5344CB8AC3E}">
        <p14:creationId xmlns:p14="http://schemas.microsoft.com/office/powerpoint/2010/main" xmlns=""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301B1-947B-F649-BFE3-783BFB11EA52}"/>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xmlns="" id="{35E69B82-5A95-B842-92AA-0EDF655C69A8}"/>
              </a:ext>
            </a:extLst>
          </p:cNvPr>
          <p:cNvSpPr>
            <a:spLocks noGrp="1"/>
          </p:cNvSpPr>
          <p:nvPr>
            <p:ph type="subTitle" idx="1"/>
          </p:nvPr>
        </p:nvSpPr>
        <p:spPr/>
        <p:txBody>
          <a:bodyPr/>
          <a:lstStyle/>
          <a:p>
            <a:r>
              <a:rPr lang="en-US" dirty="0"/>
              <a:t>Presentation Subtitle</a:t>
            </a:r>
          </a:p>
        </p:txBody>
      </p:sp>
    </p:spTree>
    <p:extLst>
      <p:ext uri="{BB962C8B-B14F-4D97-AF65-F5344CB8AC3E}">
        <p14:creationId xmlns:p14="http://schemas.microsoft.com/office/powerpoint/2010/main" xmlns=""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0FA1267-2EED-DE40-9F5E-AA5EC619F2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773B7DB-DD00-7C48-9B2E-38D6DF495584}"/>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7" name="Text Placeholder 6">
            <a:extLst>
              <a:ext uri="{FF2B5EF4-FFF2-40B4-BE49-F238E27FC236}">
                <a16:creationId xmlns:a16="http://schemas.microsoft.com/office/drawing/2014/main" xmlns="" id="{82451C28-9CBA-584F-AE13-7A323911E839}"/>
              </a:ext>
            </a:extLst>
          </p:cNvPr>
          <p:cNvSpPr>
            <a:spLocks noGrp="1"/>
          </p:cNvSpPr>
          <p:nvPr>
            <p:ph type="body" sz="quarter" idx="10"/>
          </p:nvPr>
        </p:nvSpPr>
        <p:spPr/>
        <p:txBody>
          <a:bodyPr/>
          <a:lstStyle/>
          <a:p>
            <a:endParaRPr lang="en-US"/>
          </a:p>
        </p:txBody>
      </p:sp>
      <p:pic>
        <p:nvPicPr>
          <p:cNvPr id="9" name="Picture Placeholder 2">
            <a:extLst>
              <a:ext uri="{FF2B5EF4-FFF2-40B4-BE49-F238E27FC236}">
                <a16:creationId xmlns:a16="http://schemas.microsoft.com/office/drawing/2014/main" xmlns="" id="{CC78A2C9-4F84-3F43-A549-FE708E30A2B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xmlns=""/>
              </a:ext>
            </a:extLst>
          </a:blip>
          <a:srcRect l="10484" r="10484"/>
          <a:stretch/>
        </p:blipFill>
        <p:spPr>
          <a:prstGeom prst="rect">
            <a:avLst/>
          </a:prstGeom>
        </p:spPr>
      </p:pic>
    </p:spTree>
    <p:extLst>
      <p:ext uri="{BB962C8B-B14F-4D97-AF65-F5344CB8AC3E}">
        <p14:creationId xmlns:p14="http://schemas.microsoft.com/office/powerpoint/2010/main" xmlns="" val="267705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81F8B80-D56D-EF4D-A9AF-DCA5F08C92B6}"/>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xmlns="" id="{3C80ECB8-B325-9948-8092-494354AAF0AC}"/>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xmlns="" id="{5BF03E08-5718-454E-A25E-55FF94169770}"/>
              </a:ext>
            </a:extLst>
          </p:cNvPr>
          <p:cNvSpPr>
            <a:spLocks noGrp="1"/>
          </p:cNvSpPr>
          <p:nvPr>
            <p:ph idx="1"/>
          </p:nvPr>
        </p:nvSpPr>
        <p:spPr/>
        <p:txBody>
          <a:bodyPr/>
          <a:lstStyle/>
          <a:p>
            <a:endParaRPr lang="en-US"/>
          </a:p>
        </p:txBody>
      </p:sp>
      <p:sp>
        <p:nvSpPr>
          <p:cNvPr id="9" name="Chart Placeholder 8">
            <a:extLst>
              <a:ext uri="{FF2B5EF4-FFF2-40B4-BE49-F238E27FC236}">
                <a16:creationId xmlns:a16="http://schemas.microsoft.com/office/drawing/2014/main" xmlns="" id="{D2C05A76-A607-A34B-8F50-2C167B05D652}"/>
              </a:ext>
            </a:extLst>
          </p:cNvPr>
          <p:cNvSpPr>
            <a:spLocks noGrp="1"/>
          </p:cNvSpPr>
          <p:nvPr>
            <p:ph type="chart" sz="quarter" idx="11"/>
          </p:nvPr>
        </p:nvSpPr>
        <p:spPr/>
      </p:sp>
    </p:spTree>
    <p:extLst>
      <p:ext uri="{BB962C8B-B14F-4D97-AF65-F5344CB8AC3E}">
        <p14:creationId xmlns:p14="http://schemas.microsoft.com/office/powerpoint/2010/main" xmlns="" val="49846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513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3F95E0A-6D41-C643-A0C9-24441416D7BE}"/>
              </a:ext>
            </a:extLst>
          </p:cNvPr>
          <p:cNvSpPr/>
          <p:nvPr/>
        </p:nvSpPr>
        <p:spPr>
          <a:xfrm>
            <a:off x="0" y="5103628"/>
            <a:ext cx="9144000"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135959B-A296-9944-96D8-ED15EFB36B77}"/>
              </a:ext>
            </a:extLst>
          </p:cNvPr>
          <p:cNvSpPr txBox="1">
            <a:spLocks/>
          </p:cNvSpPr>
          <p:nvPr/>
        </p:nvSpPr>
        <p:spPr>
          <a:xfrm>
            <a:off x="955256" y="908705"/>
            <a:ext cx="7326630" cy="48768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a:t>How to use this presentation</a:t>
            </a:r>
            <a:endParaRPr lang="en-US" dirty="0"/>
          </a:p>
        </p:txBody>
      </p:sp>
      <p:sp>
        <p:nvSpPr>
          <p:cNvPr id="8" name="Content Placeholder 2">
            <a:extLst>
              <a:ext uri="{FF2B5EF4-FFF2-40B4-BE49-F238E27FC236}">
                <a16:creationId xmlns:a16="http://schemas.microsoft.com/office/drawing/2014/main" xmlns="" id="{20B6B58F-78C9-5F46-9288-09509203257C}"/>
              </a:ext>
            </a:extLst>
          </p:cNvPr>
          <p:cNvSpPr txBox="1">
            <a:spLocks/>
          </p:cNvSpPr>
          <p:nvPr/>
        </p:nvSpPr>
        <p:spPr>
          <a:xfrm>
            <a:off x="955256" y="1545089"/>
            <a:ext cx="7326630" cy="4272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800" b="1"/>
              <a:t>Please note: </a:t>
            </a:r>
            <a:r>
              <a:rPr lang="en-US" sz="1800"/>
              <a:t>This template has a variety of slides for your use. To select a slide style, click on the “New Slide” drop down menu, choose the desired option and start typing. To avoid formatting issues when copying and pasting text, select the “Paste Options” icon after text has been pasted, and click “Keep Text Only”.</a:t>
            </a:r>
          </a:p>
          <a:p>
            <a:pPr marL="0" indent="0">
              <a:lnSpc>
                <a:spcPct val="130000"/>
              </a:lnSpc>
              <a:spcBef>
                <a:spcPts val="1224"/>
              </a:spcBef>
              <a:buFont typeface="Arial" panose="020B0604020202020204" pitchFamily="34" charset="0"/>
              <a:buNone/>
            </a:pPr>
            <a:r>
              <a:rPr lang="en-US" sz="1800"/>
              <a:t>The following slides are here for visual reference only. Please delete this “How to” slide and edit the presentation as needed. When the presentation is complete, select the appropriate file size for output under the “Reduce File Size” menu. </a:t>
            </a:r>
          </a:p>
          <a:p>
            <a:pPr marL="0" indent="0">
              <a:lnSpc>
                <a:spcPct val="130000"/>
              </a:lnSpc>
              <a:spcBef>
                <a:spcPts val="1224"/>
              </a:spcBef>
              <a:buFont typeface="Arial" panose="020B0604020202020204" pitchFamily="34" charset="0"/>
              <a:buNone/>
            </a:pPr>
            <a:r>
              <a:rPr lang="en-US" sz="1800"/>
              <a:t>If you have any questions about how to use this template, please contact the Marketing Communications Office. </a:t>
            </a:r>
            <a:r>
              <a:rPr lang="en-US" sz="140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xmlns="" val="237508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ditionalTerritoriesAcknowledgement_standard-2020-FNL.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351744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60756AB-CC6C-D64F-A0F4-61286BD56649}"/>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pPr marL="0" indent="0">
              <a:buNone/>
            </a:pPr>
            <a:endParaRPr lang="en-CA" dirty="0"/>
          </a:p>
        </p:txBody>
      </p:sp>
      <p:sp>
        <p:nvSpPr>
          <p:cNvPr id="6" name="Text Placeholder 5">
            <a:extLst>
              <a:ext uri="{FF2B5EF4-FFF2-40B4-BE49-F238E27FC236}">
                <a16:creationId xmlns:a16="http://schemas.microsoft.com/office/drawing/2014/main" xmlns="" id="{B6215B9F-D39B-784B-B760-FD3F6D8F57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51744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68AB4C62-8097-7746-9326-0F23D7F6342E}"/>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xmlns="" id="{314BE69E-2C77-814D-86FC-613D831E40F0}"/>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6" name="Text Placeholder 5">
            <a:extLst>
              <a:ext uri="{FF2B5EF4-FFF2-40B4-BE49-F238E27FC236}">
                <a16:creationId xmlns:a16="http://schemas.microsoft.com/office/drawing/2014/main" xmlns="" id="{90CF7802-708B-9549-A772-647A23B6FCCE}"/>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xmlns="" id="{C15CFABC-397F-1A48-9EED-C44BF0273EC3}"/>
              </a:ext>
            </a:extLst>
          </p:cNvPr>
          <p:cNvSpPr>
            <a:spLocks noGrp="1"/>
          </p:cNvSpPr>
          <p:nvPr>
            <p:ph idx="12"/>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8" name="Text Placeholder 7">
            <a:extLst>
              <a:ext uri="{FF2B5EF4-FFF2-40B4-BE49-F238E27FC236}">
                <a16:creationId xmlns:a16="http://schemas.microsoft.com/office/drawing/2014/main" xmlns="" id="{D1C217FF-2AC4-CF49-8FA2-C8342CFE3BF1}"/>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xmlns="" id="{6EE80EBF-A8C8-824C-82E1-A5340CAF0703}"/>
              </a:ext>
            </a:extLst>
          </p:cNvPr>
          <p:cNvSpPr>
            <a:spLocks noGrp="1"/>
          </p:cNvSpPr>
          <p:nvPr>
            <p:ph idx="14"/>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2" name="Title 1">
            <a:extLst>
              <a:ext uri="{FF2B5EF4-FFF2-40B4-BE49-F238E27FC236}">
                <a16:creationId xmlns:a16="http://schemas.microsoft.com/office/drawing/2014/main" xmlns="" id="{D89632B1-D404-0644-AB9F-996880B7B74E}"/>
              </a:ext>
            </a:extLst>
          </p:cNvPr>
          <p:cNvSpPr>
            <a:spLocks noGrp="1"/>
          </p:cNvSpPr>
          <p:nvPr>
            <p:ph type="title"/>
          </p:nvPr>
        </p:nvSpPr>
        <p:spPr/>
        <p:txBody>
          <a:bodyPr/>
          <a:lstStyle/>
          <a:p>
            <a:endParaRPr lang="en-US"/>
          </a:p>
        </p:txBody>
      </p:sp>
      <p:pic>
        <p:nvPicPr>
          <p:cNvPr id="19" name="Picture Placeholder 2">
            <a:extLst>
              <a:ext uri="{FF2B5EF4-FFF2-40B4-BE49-F238E27FC236}">
                <a16:creationId xmlns:a16="http://schemas.microsoft.com/office/drawing/2014/main" xmlns="" id="{95F8E5C5-2FC0-B741-92B3-EE8CD62F759C}"/>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xmlns=""/>
              </a:ext>
            </a:extLst>
          </a:blip>
          <a:srcRect l="6907" r="6907"/>
          <a:stretch/>
        </p:blipFill>
        <p:spPr>
          <a:prstGeom prst="rect">
            <a:avLst/>
          </a:prstGeom>
        </p:spPr>
      </p:pic>
      <p:pic>
        <p:nvPicPr>
          <p:cNvPr id="20" name="Picture Placeholder 4">
            <a:extLst>
              <a:ext uri="{FF2B5EF4-FFF2-40B4-BE49-F238E27FC236}">
                <a16:creationId xmlns:a16="http://schemas.microsoft.com/office/drawing/2014/main" xmlns="" id="{32A30930-EF5B-6D48-B2D2-1586ACC31B94}"/>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xmlns=""/>
              </a:ext>
            </a:extLst>
          </a:blip>
          <a:srcRect l="7081" r="7081"/>
          <a:stretch/>
        </p:blipFill>
        <p:spPr>
          <a:prstGeom prst="rect">
            <a:avLst/>
          </a:prstGeom>
        </p:spPr>
      </p:pic>
      <p:pic>
        <p:nvPicPr>
          <p:cNvPr id="21" name="Picture Placeholder 6">
            <a:extLst>
              <a:ext uri="{FF2B5EF4-FFF2-40B4-BE49-F238E27FC236}">
                <a16:creationId xmlns:a16="http://schemas.microsoft.com/office/drawing/2014/main" xmlns="" id="{66280280-4DF2-DF49-AB54-057F5FB272C3}"/>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xmlns=""/>
              </a:ext>
            </a:extLst>
          </a:blip>
          <a:srcRect l="6907" r="6907"/>
          <a:stretch/>
        </p:blipFill>
        <p:spPr>
          <a:prstGeom prst="rect">
            <a:avLst/>
          </a:prstGeom>
        </p:spPr>
      </p:pic>
    </p:spTree>
    <p:extLst>
      <p:ext uri="{BB962C8B-B14F-4D97-AF65-F5344CB8AC3E}">
        <p14:creationId xmlns:p14="http://schemas.microsoft.com/office/powerpoint/2010/main" xmlns="" val="98607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C0A860F2-CE55-5D41-BBF8-E4D25A2A35E4}"/>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xmlns="" id="{4250512A-9E01-0B45-A3EB-C292603D4802}"/>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xmlns="" id="{AE993964-E06B-8744-8CD8-F5053281C50D}"/>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xmlns="" id="{EDBF8415-2774-3B41-8F78-415AAE66C6B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xmlns=""/>
              </a:ext>
            </a:extLst>
          </a:blip>
          <a:srcRect l="86" r="86"/>
          <a:stretch/>
        </p:blipFill>
        <p:spPr>
          <a:prstGeom prst="rect">
            <a:avLst/>
          </a:prstGeom>
        </p:spPr>
      </p:pic>
    </p:spTree>
    <p:extLst>
      <p:ext uri="{BB962C8B-B14F-4D97-AF65-F5344CB8AC3E}">
        <p14:creationId xmlns:p14="http://schemas.microsoft.com/office/powerpoint/2010/main" xmlns="" val="378521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508A3772-8411-6346-B892-6C9E01FF1C3C}"/>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xmlns="" id="{DBB8FEAC-6C16-0E41-B217-33E346FD8195}"/>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xmlns="" id="{17CBB413-848C-0647-AA3E-FAF007F7DBE7}"/>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xmlns="" id="{AFB3F95D-5FE4-2143-99F1-1165B2E66CC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xmlns=""/>
              </a:ext>
            </a:extLst>
          </a:blip>
          <a:srcRect l="54" r="54"/>
          <a:stretch/>
        </p:blipFill>
        <p:spPr>
          <a:prstGeom prst="rect">
            <a:avLst/>
          </a:prstGeom>
        </p:spPr>
      </p:pic>
    </p:spTree>
    <p:extLst>
      <p:ext uri="{BB962C8B-B14F-4D97-AF65-F5344CB8AC3E}">
        <p14:creationId xmlns:p14="http://schemas.microsoft.com/office/powerpoint/2010/main" xmlns="" val="146835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xmlns="" id="{DA01FA29-9D29-F542-95BB-89AD58B4E528}"/>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l="16469" t="10422" r="16379"/>
          <a:stretch/>
        </p:blipFill>
        <p:spPr>
          <a:xfrm>
            <a:off x="0" y="0"/>
            <a:ext cx="9144000" cy="5273058"/>
          </a:xfrm>
          <a:prstGeom prst="rect">
            <a:avLst/>
          </a:prstGeom>
        </p:spPr>
      </p:pic>
    </p:spTree>
    <p:extLst>
      <p:ext uri="{BB962C8B-B14F-4D97-AF65-F5344CB8AC3E}">
        <p14:creationId xmlns:p14="http://schemas.microsoft.com/office/powerpoint/2010/main" xmlns="" val="314582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1806D37-2A0B-124D-A453-F43ED051FD43}"/>
              </a:ext>
            </a:extLst>
          </p:cNvPr>
          <p:cNvSpPr>
            <a:spLocks noGrp="1"/>
          </p:cNvSpPr>
          <p:nvPr>
            <p:ph type="body" sz="quarter" idx="10"/>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endParaRPr lang="en-US" dirty="0"/>
          </a:p>
        </p:txBody>
      </p:sp>
      <p:pic>
        <p:nvPicPr>
          <p:cNvPr id="4" name="Picture Placeholder 2">
            <a:extLst>
              <a:ext uri="{FF2B5EF4-FFF2-40B4-BE49-F238E27FC236}">
                <a16:creationId xmlns:a16="http://schemas.microsoft.com/office/drawing/2014/main" xmlns="" id="{6957E24F-B0EB-434B-B412-DD54AF03D0E6}"/>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l="11786" t="10821" r="24980"/>
          <a:stretch/>
        </p:blipFill>
        <p:spPr>
          <a:xfrm>
            <a:off x="2856322" y="-3461"/>
            <a:ext cx="6287678" cy="5273511"/>
          </a:xfrm>
          <a:prstGeom prst="rect">
            <a:avLst/>
          </a:prstGeom>
        </p:spPr>
      </p:pic>
    </p:spTree>
    <p:extLst>
      <p:ext uri="{BB962C8B-B14F-4D97-AF65-F5344CB8AC3E}">
        <p14:creationId xmlns:p14="http://schemas.microsoft.com/office/powerpoint/2010/main" xmlns="" val="708578269"/>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209</Words>
  <Application>Microsoft Macintosh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UM Presentation Theme - 4x3</vt:lpstr>
      <vt:lpstr>Presentation Title</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Lindsey</cp:lastModifiedBy>
  <cp:revision>18</cp:revision>
  <dcterms:created xsi:type="dcterms:W3CDTF">2019-07-17T19:24:48Z</dcterms:created>
  <dcterms:modified xsi:type="dcterms:W3CDTF">2020-09-03T14:37:39Z</dcterms:modified>
</cp:coreProperties>
</file>