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8D99D0-FD08-404A-B3D9-EE4DE876CF6D}"/>
              </a:ext>
            </a:extLst>
          </p:cNvPr>
          <p:cNvSpPr/>
          <p:nvPr userDrawn="1"/>
        </p:nvSpPr>
        <p:spPr>
          <a:xfrm>
            <a:off x="0" y="3240913"/>
            <a:ext cx="12192000" cy="36170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C5BDC-C3C2-5745-A3B7-2B0B7E9E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07968" y="3429000"/>
            <a:ext cx="5929167" cy="539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C335F-0CC6-764B-A9CC-A3C7C981F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665" y="4969566"/>
            <a:ext cx="2920177" cy="14140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58607E-8004-4242-B4BF-978E54A72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11" y="834887"/>
            <a:ext cx="9995132" cy="2082718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971B54-744F-384D-9CCD-CE4B0EA310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711" y="2994379"/>
            <a:ext cx="9995133" cy="434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2187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7A0907-00AB-4144-B58B-224A6613F1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CE8A5-0AD8-C547-BCF6-01F217C4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761" y="2161152"/>
            <a:ext cx="5236479" cy="25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58" y="808723"/>
            <a:ext cx="9584803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58" y="2076714"/>
            <a:ext cx="9584803" cy="186623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4758" y="1519600"/>
            <a:ext cx="9584803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56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347" y="808723"/>
            <a:ext cx="9584803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48" y="3474367"/>
            <a:ext cx="2816991" cy="143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4348" y="2970683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516BCE-7165-A243-9FC6-2884D3BCD19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96637" y="3474367"/>
            <a:ext cx="2816991" cy="143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2D8C2AF-9F62-4C40-8AB9-219007017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6636" y="2970683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C4A851-7442-6B4C-9F55-F5A567F2CD8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74201" y="3474367"/>
            <a:ext cx="2816991" cy="143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3C31DC4-DAA8-3046-922A-81245E269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74200" y="2970683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3471CE-1C13-3445-A65E-C34314613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4346" y="1657250"/>
            <a:ext cx="2544071" cy="1100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A5DE333-876F-5C41-BF9F-0FE4E3C92B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96636" y="1657249"/>
            <a:ext cx="2544071" cy="1100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A3AD5003-1F5B-1B45-86BE-B2822DDD8B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74200" y="1661791"/>
            <a:ext cx="2544071" cy="1100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2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58" y="809886"/>
            <a:ext cx="9630289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58" y="2126500"/>
            <a:ext cx="4345835" cy="1721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E900500-829A-8D46-9FE9-2146BDF77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0119" y="1638010"/>
            <a:ext cx="4774928" cy="2837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D391E8-C76A-E046-AF18-6F9786B833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4758" y="1519600"/>
            <a:ext cx="4345835" cy="393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504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58" y="808723"/>
            <a:ext cx="9765044" cy="615816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888" y="2124004"/>
            <a:ext cx="4452914" cy="1975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6888" y="1636847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62DD82-65A9-184D-9447-FB2C64FCF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4758" y="1638010"/>
            <a:ext cx="4774928" cy="2837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FF94BB-FD69-2C49-9E5A-9E68DBE37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DDE0F12-FF96-9C43-A14D-576CC5F41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292" y="1591521"/>
            <a:ext cx="2029909" cy="272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F00FAC-9108-6C41-9CDD-082F77FE05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9609" y="-1"/>
            <a:ext cx="8862392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4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60" y="799098"/>
            <a:ext cx="6275408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60" y="2067089"/>
            <a:ext cx="6275408" cy="186623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4758" y="1509975"/>
            <a:ext cx="6275408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446A48D-3A91-D042-B9BD-0834A734BB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47039" y="-1"/>
            <a:ext cx="3544961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8688" y="401660"/>
            <a:ext cx="5648445" cy="547467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8" y="4195949"/>
            <a:ext cx="2421037" cy="739129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435" y="1795443"/>
            <a:ext cx="2710407" cy="1781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839F63E-1986-AB40-9697-98B13AB7A53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88688" y="1076327"/>
            <a:ext cx="5648445" cy="3859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A1807-5344-2D47-9541-6F42BA31364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749" y="5533467"/>
            <a:ext cx="2379408" cy="11521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64A158-60C9-7E40-9B4C-809C3EE5BA11}"/>
              </a:ext>
            </a:extLst>
          </p:cNvPr>
          <p:cNvSpPr txBox="1"/>
          <p:nvPr userDrawn="1"/>
        </p:nvSpPr>
        <p:spPr>
          <a:xfrm>
            <a:off x="1192193" y="6074302"/>
            <a:ext cx="2430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0" baseline="0" dirty="0" err="1">
                <a:solidFill>
                  <a:srgbClr val="385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umanitoba.ca</a:t>
            </a:r>
            <a:endParaRPr lang="en-US" sz="2100" b="1" i="0" baseline="0" dirty="0">
              <a:solidFill>
                <a:srgbClr val="385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6AE49-6FB8-D148-8B0A-A5D9AD168503}"/>
              </a:ext>
            </a:extLst>
          </p:cNvPr>
          <p:cNvSpPr/>
          <p:nvPr userDrawn="1"/>
        </p:nvSpPr>
        <p:spPr>
          <a:xfrm>
            <a:off x="9209749" y="5271292"/>
            <a:ext cx="2982251" cy="900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03612-950B-FB4D-821A-216D69A43F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4001" y="5271293"/>
            <a:ext cx="9393750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6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0E4BC-8EB1-4A4B-8A07-BCDE006A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B9997-7BB5-2241-ABDF-C779765D7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7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9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34CF-5710-E44A-8053-81BE8BD7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B0D62-A28A-0F4D-B28B-7E49E55D9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96014-B68F-4E44-B2B5-5230F6A28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1FBD-93B3-E24B-BD33-BFD043D7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8B068-7E0A-DF4D-9702-3A2360F0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66BF05-ED48-F342-9CD5-BA1340D1C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0C16FA-E89A-924D-86F2-2F43CBC19C3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D49037-25A5-3946-B0F1-80FA6A831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BD29AE-136C-7348-A9AB-EC588E97823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21F081-94A6-FF40-8F3E-E7D1DF501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B7E9E2B-C59D-B24A-8F5B-5B1342E5227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" r="268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B821144-59CE-3745-BC57-876A268EC36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" r="464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B28626A-049E-B240-A7FF-AE6FA06B26D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" r="268"/>
          <a:stretch/>
        </p:blipFill>
        <p:spPr/>
      </p:pic>
    </p:spTree>
    <p:extLst>
      <p:ext uri="{BB962C8B-B14F-4D97-AF65-F5344CB8AC3E}">
        <p14:creationId xmlns:p14="http://schemas.microsoft.com/office/powerpoint/2010/main" val="357518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E9F9-BAF4-8145-818F-039C8894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501CA-39CE-CD4A-B584-F7DAC3E5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Placeholder 2">
            <a:extLst>
              <a:ext uri="{FF2B5EF4-FFF2-40B4-BE49-F238E27FC236}">
                <a16:creationId xmlns:a16="http://schemas.microsoft.com/office/drawing/2014/main" id="{2B5E29CE-6FEC-4E4A-BCBA-2E3753B6F1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7" b="5367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18E41-65B9-334D-ABC0-239C6C4D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F65AEA1-20F2-2649-B294-894FD40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EC00492-803B-A944-850D-F42F3E73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C77BA2-D496-D64E-A622-C137AEC8C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Placeholder 2">
            <a:extLst>
              <a:ext uri="{FF2B5EF4-FFF2-40B4-BE49-F238E27FC236}">
                <a16:creationId xmlns:a16="http://schemas.microsoft.com/office/drawing/2014/main" id="{3AD3B6B0-E7F4-BC41-8238-7B71CF495A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7" b="536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F736764-6AE8-1243-ACC1-D851C4155B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5270501"/>
          </a:xfrm>
        </p:spPr>
      </p:pic>
    </p:spTree>
    <p:extLst>
      <p:ext uri="{BB962C8B-B14F-4D97-AF65-F5344CB8AC3E}">
        <p14:creationId xmlns:p14="http://schemas.microsoft.com/office/powerpoint/2010/main" val="236340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6FAB0-287E-4F49-A220-59CBB828D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5595C32-4914-224C-BC70-2786EBAE87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9609" y="-1"/>
            <a:ext cx="8862392" cy="5270501"/>
          </a:xfrm>
        </p:spPr>
      </p:pic>
    </p:spTree>
    <p:extLst>
      <p:ext uri="{BB962C8B-B14F-4D97-AF65-F5344CB8AC3E}">
        <p14:creationId xmlns:p14="http://schemas.microsoft.com/office/powerpoint/2010/main" val="418886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E7D3-8705-DA46-B6A6-D95D77D6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B4342-4002-6944-AC40-DA0A5E40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F521B-2ADC-2042-9461-5E5E98BCF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CD0746A-2582-0D48-B611-BCB4BE8ACB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" b="22"/>
          <a:stretch/>
        </p:blipFill>
        <p:spPr/>
      </p:pic>
    </p:spTree>
    <p:extLst>
      <p:ext uri="{BB962C8B-B14F-4D97-AF65-F5344CB8AC3E}">
        <p14:creationId xmlns:p14="http://schemas.microsoft.com/office/powerpoint/2010/main" val="182479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BA9ED0-A6FE-7C4F-AEEB-0C45B253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1CB15E-710E-944C-913B-D9175D09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0B0EC-C9F2-F447-8635-62CA48D02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74DE6430-D195-9746-AF8C-1715C27E727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01664457"/>
      </p:ext>
    </p:extLst>
  </p:cSld>
  <p:clrMapOvr>
    <a:masterClrMapping/>
  </p:clrMapOvr>
</p:sld>
</file>

<file path=ppt/theme/theme1.xml><?xml version="1.0" encoding="utf-8"?>
<a:theme xmlns:a="http://schemas.openxmlformats.org/drawingml/2006/main" name="UM Presentation Theme - 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UM Presentation Theme - 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Microsoft Office User</cp:lastModifiedBy>
  <cp:revision>43</cp:revision>
  <dcterms:created xsi:type="dcterms:W3CDTF">2019-07-16T20:03:40Z</dcterms:created>
  <dcterms:modified xsi:type="dcterms:W3CDTF">2019-11-21T16:43:05Z</dcterms:modified>
</cp:coreProperties>
</file>