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BDC"/>
    <a:srgbClr val="2164B0"/>
    <a:srgbClr val="706359"/>
    <a:srgbClr val="002F6C"/>
    <a:srgbClr val="4F2C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7" autoAdjust="0"/>
    <p:restoredTop sz="90807" autoAdjust="0"/>
  </p:normalViewPr>
  <p:slideViewPr>
    <p:cSldViewPr snapToGrid="0">
      <p:cViewPr varScale="1">
        <p:scale>
          <a:sx n="20" d="100"/>
          <a:sy n="20" d="100"/>
        </p:scale>
        <p:origin x="1084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114823-4918-2B49-8815-569610DD76A8}" type="doc">
      <dgm:prSet loTypeId="urn:microsoft.com/office/officeart/2005/8/layout/hierarchy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4372AD-35FE-7F41-A987-E0C4AB592D1C}">
      <dgm:prSet phldrT="[Text]"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3000" dirty="0">
              <a:latin typeface="Arial" panose="020B0604020202020204" pitchFamily="34" charset="0"/>
              <a:cs typeface="Arial" panose="020B0604020202020204" pitchFamily="34" charset="0"/>
            </a:rPr>
            <a:t>ERP</a:t>
          </a:r>
        </a:p>
      </dgm:t>
    </dgm:pt>
    <dgm:pt modelId="{F852489A-74F2-DB46-B98C-9FADFF4495F2}" type="parTrans" cxnId="{D28963BC-7489-0349-A57E-E8559977DEFC}">
      <dgm:prSet/>
      <dgm:spPr/>
      <dgm:t>
        <a:bodyPr/>
        <a:lstStyle/>
        <a:p>
          <a:endParaRPr lang="en-US"/>
        </a:p>
      </dgm:t>
    </dgm:pt>
    <dgm:pt modelId="{C96B13E7-3DED-CB4C-9036-4FD39A680096}" type="sibTrans" cxnId="{D28963BC-7489-0349-A57E-E8559977DEFC}">
      <dgm:prSet/>
      <dgm:spPr/>
      <dgm:t>
        <a:bodyPr/>
        <a:lstStyle/>
        <a:p>
          <a:endParaRPr lang="en-US"/>
        </a:p>
      </dgm:t>
    </dgm:pt>
    <dgm:pt modelId="{8650D2AB-0343-D144-B51C-C163A001C860}">
      <dgm:prSet phldrT="[Text]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Plastic Surgery Resident </a:t>
          </a:r>
        </a:p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- Time delay, work on ERP and resident end</a:t>
          </a:r>
        </a:p>
      </dgm:t>
    </dgm:pt>
    <dgm:pt modelId="{766C4616-3D2C-6B42-8C99-56CB4B8654ED}" type="parTrans" cxnId="{65286CE3-EDEC-BF41-BAB6-6A6ED06756B3}">
      <dgm:prSet/>
      <dgm:spPr/>
      <dgm:t>
        <a:bodyPr/>
        <a:lstStyle/>
        <a:p>
          <a:endParaRPr lang="en-US"/>
        </a:p>
      </dgm:t>
    </dgm:pt>
    <dgm:pt modelId="{A0218902-1953-E244-8009-690E7C0C179E}" type="sibTrans" cxnId="{65286CE3-EDEC-BF41-BAB6-6A6ED06756B3}">
      <dgm:prSet/>
      <dgm:spPr/>
      <dgm:t>
        <a:bodyPr/>
        <a:lstStyle/>
        <a:p>
          <a:endParaRPr lang="en-US"/>
        </a:p>
      </dgm:t>
    </dgm:pt>
    <dgm:pt modelId="{6AA83DE6-76BE-4242-AEAF-6D091AC5D7FC}">
      <dgm:prSet phldrT="[Text]"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3000" dirty="0">
              <a:latin typeface="Arial" panose="020B0604020202020204" pitchFamily="34" charset="0"/>
              <a:cs typeface="Arial" panose="020B0604020202020204" pitchFamily="34" charset="0"/>
            </a:rPr>
            <a:t>Appointment</a:t>
          </a:r>
        </a:p>
      </dgm:t>
    </dgm:pt>
    <dgm:pt modelId="{FFBFE525-4078-5C4B-97A0-A80CFA84EF02}" type="parTrans" cxnId="{E5596EFF-2C0C-DC48-988D-D051580A608A}">
      <dgm:prSet/>
      <dgm:spPr/>
      <dgm:t>
        <a:bodyPr/>
        <a:lstStyle/>
        <a:p>
          <a:endParaRPr lang="en-US"/>
        </a:p>
      </dgm:t>
    </dgm:pt>
    <dgm:pt modelId="{B3118B3C-EA1D-9C4D-88D6-C822CC1AB39C}" type="sibTrans" cxnId="{E5596EFF-2C0C-DC48-988D-D051580A608A}">
      <dgm:prSet/>
      <dgm:spPr/>
      <dgm:t>
        <a:bodyPr/>
        <a:lstStyle/>
        <a:p>
          <a:endParaRPr lang="en-US"/>
        </a:p>
      </dgm:t>
    </dgm:pt>
    <dgm:pt modelId="{82C2D792-6951-3945-98F6-3258067E0B4D}">
      <dgm:prSet phldrT="[Text]" custT="1"/>
      <dgm:spPr>
        <a:solidFill>
          <a:srgbClr val="00B0F0"/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en-US" sz="3000" dirty="0">
              <a:latin typeface="Arial" panose="020B0604020202020204" pitchFamily="34" charset="0"/>
              <a:cs typeface="Arial" panose="020B0604020202020204" pitchFamily="34" charset="0"/>
            </a:rPr>
            <a:t>Patient presents</a:t>
          </a:r>
        </a:p>
      </dgm:t>
    </dgm:pt>
    <dgm:pt modelId="{5B2D5667-5135-4849-AE47-CA251529BCB6}" type="parTrans" cxnId="{E4F07E64-AC8E-1A48-A68B-1F75635FBD65}">
      <dgm:prSet/>
      <dgm:spPr/>
      <dgm:t>
        <a:bodyPr/>
        <a:lstStyle/>
        <a:p>
          <a:endParaRPr lang="en-US"/>
        </a:p>
      </dgm:t>
    </dgm:pt>
    <dgm:pt modelId="{E20C23CF-7F2E-7847-8EF7-B10FBFC69B7E}" type="sibTrans" cxnId="{E4F07E64-AC8E-1A48-A68B-1F75635FBD65}">
      <dgm:prSet/>
      <dgm:spPr/>
      <dgm:t>
        <a:bodyPr/>
        <a:lstStyle/>
        <a:p>
          <a:endParaRPr lang="en-US"/>
        </a:p>
      </dgm:t>
    </dgm:pt>
    <dgm:pt modelId="{B9DF4B18-DB00-EF4C-8935-C4D96F4CD5A4}">
      <dgm:prSet phldrT="[Text]"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3000" dirty="0">
              <a:latin typeface="Arial" panose="020B0604020202020204" pitchFamily="34" charset="0"/>
              <a:cs typeface="Arial" panose="020B0604020202020204" pitchFamily="34" charset="0"/>
            </a:rPr>
            <a:t>Streamline</a:t>
          </a:r>
        </a:p>
      </dgm:t>
    </dgm:pt>
    <dgm:pt modelId="{EB0D7A9F-0F01-2144-8435-E575FC2675D9}" type="parTrans" cxnId="{B24C122E-61A9-444E-BEB9-CB1DA8AD81DA}">
      <dgm:prSet/>
      <dgm:spPr/>
      <dgm:t>
        <a:bodyPr/>
        <a:lstStyle/>
        <a:p>
          <a:endParaRPr lang="en-US"/>
        </a:p>
      </dgm:t>
    </dgm:pt>
    <dgm:pt modelId="{F688233C-AF19-3C44-A9BA-52FB2674F9EF}" type="sibTrans" cxnId="{B24C122E-61A9-444E-BEB9-CB1DA8AD81DA}">
      <dgm:prSet/>
      <dgm:spPr/>
      <dgm:t>
        <a:bodyPr/>
        <a:lstStyle/>
        <a:p>
          <a:endParaRPr lang="en-US"/>
        </a:p>
      </dgm:t>
    </dgm:pt>
    <dgm:pt modelId="{33152C91-90D7-9C4E-A340-B17297B07B8F}">
      <dgm:prSet phldrT="[Text]"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3000" dirty="0">
              <a:latin typeface="Arial" panose="020B0604020202020204" pitchFamily="34" charset="0"/>
              <a:cs typeface="Arial" panose="020B0604020202020204" pitchFamily="34" charset="0"/>
            </a:rPr>
            <a:t>Appointment</a:t>
          </a:r>
        </a:p>
      </dgm:t>
    </dgm:pt>
    <dgm:pt modelId="{5866613C-F8DE-6445-BE1A-83CF2BF087A3}" type="parTrans" cxnId="{3DCAEAAF-4C73-6A4B-BFA4-F32AEDE82284}">
      <dgm:prSet/>
      <dgm:spPr/>
      <dgm:t>
        <a:bodyPr/>
        <a:lstStyle/>
        <a:p>
          <a:endParaRPr lang="en-US"/>
        </a:p>
      </dgm:t>
    </dgm:pt>
    <dgm:pt modelId="{A762538F-2F45-144D-8198-149C161D2D8F}" type="sibTrans" cxnId="{3DCAEAAF-4C73-6A4B-BFA4-F32AEDE82284}">
      <dgm:prSet/>
      <dgm:spPr/>
      <dgm:t>
        <a:bodyPr/>
        <a:lstStyle/>
        <a:p>
          <a:endParaRPr lang="en-US"/>
        </a:p>
      </dgm:t>
    </dgm:pt>
    <dgm:pt modelId="{3221BD71-8F7A-B449-9A24-BABEF4F1EBEB}" type="pres">
      <dgm:prSet presAssocID="{AB114823-4918-2B49-8815-569610DD76A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A14D87E-6ACD-264A-9CBA-78539D5AD2F6}" type="pres">
      <dgm:prSet presAssocID="{82C2D792-6951-3945-98F6-3258067E0B4D}" presName="root1" presStyleCnt="0"/>
      <dgm:spPr/>
    </dgm:pt>
    <dgm:pt modelId="{627ABC68-44CA-8042-A755-D4346B72C9B5}" type="pres">
      <dgm:prSet presAssocID="{82C2D792-6951-3945-98F6-3258067E0B4D}" presName="LevelOneTextNode" presStyleLbl="node0" presStyleIdx="0" presStyleCnt="1" custLinFactNeighborX="-225" custLinFactNeighborY="-2501">
        <dgm:presLayoutVars>
          <dgm:chPref val="3"/>
        </dgm:presLayoutVars>
      </dgm:prSet>
      <dgm:spPr/>
    </dgm:pt>
    <dgm:pt modelId="{A55F8F01-C1AA-0E43-83E3-4DF5BD2DF34F}" type="pres">
      <dgm:prSet presAssocID="{82C2D792-6951-3945-98F6-3258067E0B4D}" presName="level2hierChild" presStyleCnt="0"/>
      <dgm:spPr/>
    </dgm:pt>
    <dgm:pt modelId="{E5E63017-69E2-864F-B50F-D40FCCC59ED3}" type="pres">
      <dgm:prSet presAssocID="{F852489A-74F2-DB46-B98C-9FADFF4495F2}" presName="conn2-1" presStyleLbl="parChTrans1D2" presStyleIdx="0" presStyleCnt="1"/>
      <dgm:spPr/>
    </dgm:pt>
    <dgm:pt modelId="{998342F9-F041-FB4A-8920-E6E2AEB3C899}" type="pres">
      <dgm:prSet presAssocID="{F852489A-74F2-DB46-B98C-9FADFF4495F2}" presName="connTx" presStyleLbl="parChTrans1D2" presStyleIdx="0" presStyleCnt="1"/>
      <dgm:spPr/>
    </dgm:pt>
    <dgm:pt modelId="{C0AA8326-989B-4C42-A713-E015DB91E4C5}" type="pres">
      <dgm:prSet presAssocID="{164372AD-35FE-7F41-A987-E0C4AB592D1C}" presName="root2" presStyleCnt="0"/>
      <dgm:spPr/>
    </dgm:pt>
    <dgm:pt modelId="{EE16955B-CD30-E346-B5C6-453F6EC41998}" type="pres">
      <dgm:prSet presAssocID="{164372AD-35FE-7F41-A987-E0C4AB592D1C}" presName="LevelTwoTextNode" presStyleLbl="node2" presStyleIdx="0" presStyleCnt="1" custLinFactNeighborX="1657" custLinFactNeighborY="-185">
        <dgm:presLayoutVars>
          <dgm:chPref val="3"/>
        </dgm:presLayoutVars>
      </dgm:prSet>
      <dgm:spPr/>
    </dgm:pt>
    <dgm:pt modelId="{618705D4-EB63-774A-B78E-1C3288F87DDB}" type="pres">
      <dgm:prSet presAssocID="{164372AD-35FE-7F41-A987-E0C4AB592D1C}" presName="level3hierChild" presStyleCnt="0"/>
      <dgm:spPr/>
    </dgm:pt>
    <dgm:pt modelId="{E39CF60C-584A-3645-962C-075B905FCF1D}" type="pres">
      <dgm:prSet presAssocID="{766C4616-3D2C-6B42-8C99-56CB4B8654ED}" presName="conn2-1" presStyleLbl="parChTrans1D3" presStyleIdx="0" presStyleCnt="2"/>
      <dgm:spPr/>
    </dgm:pt>
    <dgm:pt modelId="{82DC8617-9E80-6C43-92F8-C9D4229B4BB0}" type="pres">
      <dgm:prSet presAssocID="{766C4616-3D2C-6B42-8C99-56CB4B8654ED}" presName="connTx" presStyleLbl="parChTrans1D3" presStyleIdx="0" presStyleCnt="2"/>
      <dgm:spPr/>
    </dgm:pt>
    <dgm:pt modelId="{6C9A06B1-79E9-BE45-9811-D10BF77F8F5A}" type="pres">
      <dgm:prSet presAssocID="{8650D2AB-0343-D144-B51C-C163A001C860}" presName="root2" presStyleCnt="0"/>
      <dgm:spPr/>
    </dgm:pt>
    <dgm:pt modelId="{28216D2B-E4EA-954D-AC97-6153C024DA53}" type="pres">
      <dgm:prSet presAssocID="{8650D2AB-0343-D144-B51C-C163A001C860}" presName="LevelTwoTextNode" presStyleLbl="node3" presStyleIdx="0" presStyleCnt="2">
        <dgm:presLayoutVars>
          <dgm:chPref val="3"/>
        </dgm:presLayoutVars>
      </dgm:prSet>
      <dgm:spPr/>
    </dgm:pt>
    <dgm:pt modelId="{ECCF8772-B301-C54B-80CC-EEC3BBF37B9E}" type="pres">
      <dgm:prSet presAssocID="{8650D2AB-0343-D144-B51C-C163A001C860}" presName="level3hierChild" presStyleCnt="0"/>
      <dgm:spPr/>
    </dgm:pt>
    <dgm:pt modelId="{8BBFE67E-7018-204C-A8F2-912DAC47BE67}" type="pres">
      <dgm:prSet presAssocID="{5866613C-F8DE-6445-BE1A-83CF2BF087A3}" presName="conn2-1" presStyleLbl="parChTrans1D4" presStyleIdx="0" presStyleCnt="2"/>
      <dgm:spPr/>
    </dgm:pt>
    <dgm:pt modelId="{CCD4EC23-F1D8-7D4A-BD54-D755E850D31A}" type="pres">
      <dgm:prSet presAssocID="{5866613C-F8DE-6445-BE1A-83CF2BF087A3}" presName="connTx" presStyleLbl="parChTrans1D4" presStyleIdx="0" presStyleCnt="2"/>
      <dgm:spPr/>
    </dgm:pt>
    <dgm:pt modelId="{9C9EA661-1426-3543-A6A4-9A7185B3401C}" type="pres">
      <dgm:prSet presAssocID="{33152C91-90D7-9C4E-A340-B17297B07B8F}" presName="root2" presStyleCnt="0"/>
      <dgm:spPr/>
    </dgm:pt>
    <dgm:pt modelId="{1C63B055-3898-5942-A732-CC1674795C5C}" type="pres">
      <dgm:prSet presAssocID="{33152C91-90D7-9C4E-A340-B17297B07B8F}" presName="LevelTwoTextNode" presStyleLbl="node4" presStyleIdx="0" presStyleCnt="2">
        <dgm:presLayoutVars>
          <dgm:chPref val="3"/>
        </dgm:presLayoutVars>
      </dgm:prSet>
      <dgm:spPr/>
    </dgm:pt>
    <dgm:pt modelId="{EB8E5A30-4B8C-054B-8A64-6CC4C442912C}" type="pres">
      <dgm:prSet presAssocID="{33152C91-90D7-9C4E-A340-B17297B07B8F}" presName="level3hierChild" presStyleCnt="0"/>
      <dgm:spPr/>
    </dgm:pt>
    <dgm:pt modelId="{C8B2ADEB-AFEB-5D43-A078-5757269A7044}" type="pres">
      <dgm:prSet presAssocID="{EB0D7A9F-0F01-2144-8435-E575FC2675D9}" presName="conn2-1" presStyleLbl="parChTrans1D3" presStyleIdx="1" presStyleCnt="2"/>
      <dgm:spPr/>
    </dgm:pt>
    <dgm:pt modelId="{D955C505-4560-BB43-A4D0-D68EBB482EA2}" type="pres">
      <dgm:prSet presAssocID="{EB0D7A9F-0F01-2144-8435-E575FC2675D9}" presName="connTx" presStyleLbl="parChTrans1D3" presStyleIdx="1" presStyleCnt="2"/>
      <dgm:spPr/>
    </dgm:pt>
    <dgm:pt modelId="{303F7A65-A9B9-9141-B360-651B81EB48A7}" type="pres">
      <dgm:prSet presAssocID="{B9DF4B18-DB00-EF4C-8935-C4D96F4CD5A4}" presName="root2" presStyleCnt="0"/>
      <dgm:spPr/>
    </dgm:pt>
    <dgm:pt modelId="{231812EC-AC58-4442-9465-89E11354D68B}" type="pres">
      <dgm:prSet presAssocID="{B9DF4B18-DB00-EF4C-8935-C4D96F4CD5A4}" presName="LevelTwoTextNode" presStyleLbl="node3" presStyleIdx="1" presStyleCnt="2" custLinFactNeighborX="-2672" custLinFactNeighborY="-3315">
        <dgm:presLayoutVars>
          <dgm:chPref val="3"/>
        </dgm:presLayoutVars>
      </dgm:prSet>
      <dgm:spPr/>
    </dgm:pt>
    <dgm:pt modelId="{C2237D07-2F32-6E4E-A459-35E88EC4BEF6}" type="pres">
      <dgm:prSet presAssocID="{B9DF4B18-DB00-EF4C-8935-C4D96F4CD5A4}" presName="level3hierChild" presStyleCnt="0"/>
      <dgm:spPr/>
    </dgm:pt>
    <dgm:pt modelId="{DA9C982A-3E5D-D748-990A-569AA2D1F0D5}" type="pres">
      <dgm:prSet presAssocID="{FFBFE525-4078-5C4B-97A0-A80CFA84EF02}" presName="conn2-1" presStyleLbl="parChTrans1D4" presStyleIdx="1" presStyleCnt="2"/>
      <dgm:spPr/>
    </dgm:pt>
    <dgm:pt modelId="{1AFA147D-CD2A-F342-8BB7-47E7C99765CB}" type="pres">
      <dgm:prSet presAssocID="{FFBFE525-4078-5C4B-97A0-A80CFA84EF02}" presName="connTx" presStyleLbl="parChTrans1D4" presStyleIdx="1" presStyleCnt="2"/>
      <dgm:spPr/>
    </dgm:pt>
    <dgm:pt modelId="{3BF7CDB9-D9BE-5042-B73D-B40BB2A8019B}" type="pres">
      <dgm:prSet presAssocID="{6AA83DE6-76BE-4242-AEAF-6D091AC5D7FC}" presName="root2" presStyleCnt="0"/>
      <dgm:spPr/>
    </dgm:pt>
    <dgm:pt modelId="{BE6B0B5E-4F5D-AE44-BBBD-3C3741B6E75C}" type="pres">
      <dgm:prSet presAssocID="{6AA83DE6-76BE-4242-AEAF-6D091AC5D7FC}" presName="LevelTwoTextNode" presStyleLbl="node4" presStyleIdx="1" presStyleCnt="2" custLinFactNeighborX="2466" custLinFactNeighborY="-3315">
        <dgm:presLayoutVars>
          <dgm:chPref val="3"/>
        </dgm:presLayoutVars>
      </dgm:prSet>
      <dgm:spPr/>
    </dgm:pt>
    <dgm:pt modelId="{C7A883DE-9CA7-2540-981E-77DD63586FA2}" type="pres">
      <dgm:prSet presAssocID="{6AA83DE6-76BE-4242-AEAF-6D091AC5D7FC}" presName="level3hierChild" presStyleCnt="0"/>
      <dgm:spPr/>
    </dgm:pt>
  </dgm:ptLst>
  <dgm:cxnLst>
    <dgm:cxn modelId="{B92B3129-C65F-664D-AF8F-052A3D9A8C42}" type="presOf" srcId="{766C4616-3D2C-6B42-8C99-56CB4B8654ED}" destId="{E39CF60C-584A-3645-962C-075B905FCF1D}" srcOrd="0" destOrd="0" presId="urn:microsoft.com/office/officeart/2005/8/layout/hierarchy2"/>
    <dgm:cxn modelId="{72C90F2B-EF67-9C46-B279-38DF94FE6DB6}" type="presOf" srcId="{5866613C-F8DE-6445-BE1A-83CF2BF087A3}" destId="{CCD4EC23-F1D8-7D4A-BD54-D755E850D31A}" srcOrd="1" destOrd="0" presId="urn:microsoft.com/office/officeart/2005/8/layout/hierarchy2"/>
    <dgm:cxn modelId="{B24C122E-61A9-444E-BEB9-CB1DA8AD81DA}" srcId="{164372AD-35FE-7F41-A987-E0C4AB592D1C}" destId="{B9DF4B18-DB00-EF4C-8935-C4D96F4CD5A4}" srcOrd="1" destOrd="0" parTransId="{EB0D7A9F-0F01-2144-8435-E575FC2675D9}" sibTransId="{F688233C-AF19-3C44-A9BA-52FB2674F9EF}"/>
    <dgm:cxn modelId="{25509E61-E4EC-E14C-BC1C-3A8C041155EA}" type="presOf" srcId="{FFBFE525-4078-5C4B-97A0-A80CFA84EF02}" destId="{1AFA147D-CD2A-F342-8BB7-47E7C99765CB}" srcOrd="1" destOrd="0" presId="urn:microsoft.com/office/officeart/2005/8/layout/hierarchy2"/>
    <dgm:cxn modelId="{E4F07E64-AC8E-1A48-A68B-1F75635FBD65}" srcId="{AB114823-4918-2B49-8815-569610DD76A8}" destId="{82C2D792-6951-3945-98F6-3258067E0B4D}" srcOrd="0" destOrd="0" parTransId="{5B2D5667-5135-4849-AE47-CA251529BCB6}" sibTransId="{E20C23CF-7F2E-7847-8EF7-B10FBFC69B7E}"/>
    <dgm:cxn modelId="{CF8A094D-7B8F-CD45-BEAA-15A8F1CE7FDB}" type="presOf" srcId="{B9DF4B18-DB00-EF4C-8935-C4D96F4CD5A4}" destId="{231812EC-AC58-4442-9465-89E11354D68B}" srcOrd="0" destOrd="0" presId="urn:microsoft.com/office/officeart/2005/8/layout/hierarchy2"/>
    <dgm:cxn modelId="{BFF2E471-B805-D84B-864A-B518DF926CFA}" type="presOf" srcId="{8650D2AB-0343-D144-B51C-C163A001C860}" destId="{28216D2B-E4EA-954D-AC97-6153C024DA53}" srcOrd="0" destOrd="0" presId="urn:microsoft.com/office/officeart/2005/8/layout/hierarchy2"/>
    <dgm:cxn modelId="{6CF2097A-7D2D-FD43-8BE3-2EBF19FB907A}" type="presOf" srcId="{F852489A-74F2-DB46-B98C-9FADFF4495F2}" destId="{998342F9-F041-FB4A-8920-E6E2AEB3C899}" srcOrd="1" destOrd="0" presId="urn:microsoft.com/office/officeart/2005/8/layout/hierarchy2"/>
    <dgm:cxn modelId="{D89F2699-A89E-2647-89C5-ED2B63E8DC1C}" type="presOf" srcId="{766C4616-3D2C-6B42-8C99-56CB4B8654ED}" destId="{82DC8617-9E80-6C43-92F8-C9D4229B4BB0}" srcOrd="1" destOrd="0" presId="urn:microsoft.com/office/officeart/2005/8/layout/hierarchy2"/>
    <dgm:cxn modelId="{C0DD699A-A35D-BF4E-BCFE-C3A98E21ABA2}" type="presOf" srcId="{EB0D7A9F-0F01-2144-8435-E575FC2675D9}" destId="{D955C505-4560-BB43-A4D0-D68EBB482EA2}" srcOrd="1" destOrd="0" presId="urn:microsoft.com/office/officeart/2005/8/layout/hierarchy2"/>
    <dgm:cxn modelId="{8CD232A0-544F-4C43-98C4-4E479589CB64}" type="presOf" srcId="{AB114823-4918-2B49-8815-569610DD76A8}" destId="{3221BD71-8F7A-B449-9A24-BABEF4F1EBEB}" srcOrd="0" destOrd="0" presId="urn:microsoft.com/office/officeart/2005/8/layout/hierarchy2"/>
    <dgm:cxn modelId="{3DCAEAAF-4C73-6A4B-BFA4-F32AEDE82284}" srcId="{8650D2AB-0343-D144-B51C-C163A001C860}" destId="{33152C91-90D7-9C4E-A340-B17297B07B8F}" srcOrd="0" destOrd="0" parTransId="{5866613C-F8DE-6445-BE1A-83CF2BF087A3}" sibTransId="{A762538F-2F45-144D-8198-149C161D2D8F}"/>
    <dgm:cxn modelId="{D28963BC-7489-0349-A57E-E8559977DEFC}" srcId="{82C2D792-6951-3945-98F6-3258067E0B4D}" destId="{164372AD-35FE-7F41-A987-E0C4AB592D1C}" srcOrd="0" destOrd="0" parTransId="{F852489A-74F2-DB46-B98C-9FADFF4495F2}" sibTransId="{C96B13E7-3DED-CB4C-9036-4FD39A680096}"/>
    <dgm:cxn modelId="{57E428D0-7859-2E48-96AE-9DB329215FE2}" type="presOf" srcId="{FFBFE525-4078-5C4B-97A0-A80CFA84EF02}" destId="{DA9C982A-3E5D-D748-990A-569AA2D1F0D5}" srcOrd="0" destOrd="0" presId="urn:microsoft.com/office/officeart/2005/8/layout/hierarchy2"/>
    <dgm:cxn modelId="{1CE260D3-9952-E947-AA46-DCE1ED1B247B}" type="presOf" srcId="{82C2D792-6951-3945-98F6-3258067E0B4D}" destId="{627ABC68-44CA-8042-A755-D4346B72C9B5}" srcOrd="0" destOrd="0" presId="urn:microsoft.com/office/officeart/2005/8/layout/hierarchy2"/>
    <dgm:cxn modelId="{0951F0E0-97D6-D640-BA83-9F24FD863F68}" type="presOf" srcId="{6AA83DE6-76BE-4242-AEAF-6D091AC5D7FC}" destId="{BE6B0B5E-4F5D-AE44-BBBD-3C3741B6E75C}" srcOrd="0" destOrd="0" presId="urn:microsoft.com/office/officeart/2005/8/layout/hierarchy2"/>
    <dgm:cxn modelId="{2B9118E2-7B61-3F48-B39D-AF7F8DD8AB99}" type="presOf" srcId="{33152C91-90D7-9C4E-A340-B17297B07B8F}" destId="{1C63B055-3898-5942-A732-CC1674795C5C}" srcOrd="0" destOrd="0" presId="urn:microsoft.com/office/officeart/2005/8/layout/hierarchy2"/>
    <dgm:cxn modelId="{65286CE3-EDEC-BF41-BAB6-6A6ED06756B3}" srcId="{164372AD-35FE-7F41-A987-E0C4AB592D1C}" destId="{8650D2AB-0343-D144-B51C-C163A001C860}" srcOrd="0" destOrd="0" parTransId="{766C4616-3D2C-6B42-8C99-56CB4B8654ED}" sibTransId="{A0218902-1953-E244-8009-690E7C0C179E}"/>
    <dgm:cxn modelId="{CA1513E5-827B-004F-8A9A-1DAB010B35D3}" type="presOf" srcId="{5866613C-F8DE-6445-BE1A-83CF2BF087A3}" destId="{8BBFE67E-7018-204C-A8F2-912DAC47BE67}" srcOrd="0" destOrd="0" presId="urn:microsoft.com/office/officeart/2005/8/layout/hierarchy2"/>
    <dgm:cxn modelId="{243F0FEC-3F7E-D449-B326-AA7801E9BAC7}" type="presOf" srcId="{164372AD-35FE-7F41-A987-E0C4AB592D1C}" destId="{EE16955B-CD30-E346-B5C6-453F6EC41998}" srcOrd="0" destOrd="0" presId="urn:microsoft.com/office/officeart/2005/8/layout/hierarchy2"/>
    <dgm:cxn modelId="{E8237FFC-58DC-1C46-BF60-B76E65F5366D}" type="presOf" srcId="{EB0D7A9F-0F01-2144-8435-E575FC2675D9}" destId="{C8B2ADEB-AFEB-5D43-A078-5757269A7044}" srcOrd="0" destOrd="0" presId="urn:microsoft.com/office/officeart/2005/8/layout/hierarchy2"/>
    <dgm:cxn modelId="{4864B1FE-BAF2-0C4D-93D4-9CACF0A663C4}" type="presOf" srcId="{F852489A-74F2-DB46-B98C-9FADFF4495F2}" destId="{E5E63017-69E2-864F-B50F-D40FCCC59ED3}" srcOrd="0" destOrd="0" presId="urn:microsoft.com/office/officeart/2005/8/layout/hierarchy2"/>
    <dgm:cxn modelId="{E5596EFF-2C0C-DC48-988D-D051580A608A}" srcId="{B9DF4B18-DB00-EF4C-8935-C4D96F4CD5A4}" destId="{6AA83DE6-76BE-4242-AEAF-6D091AC5D7FC}" srcOrd="0" destOrd="0" parTransId="{FFBFE525-4078-5C4B-97A0-A80CFA84EF02}" sibTransId="{B3118B3C-EA1D-9C4D-88D6-C822CC1AB39C}"/>
    <dgm:cxn modelId="{5E952A04-26DF-D846-8F44-31472EDDA1B9}" type="presParOf" srcId="{3221BD71-8F7A-B449-9A24-BABEF4F1EBEB}" destId="{5A14D87E-6ACD-264A-9CBA-78539D5AD2F6}" srcOrd="0" destOrd="0" presId="urn:microsoft.com/office/officeart/2005/8/layout/hierarchy2"/>
    <dgm:cxn modelId="{C8BEAB1B-B281-714B-B597-D66DAF1957D4}" type="presParOf" srcId="{5A14D87E-6ACD-264A-9CBA-78539D5AD2F6}" destId="{627ABC68-44CA-8042-A755-D4346B72C9B5}" srcOrd="0" destOrd="0" presId="urn:microsoft.com/office/officeart/2005/8/layout/hierarchy2"/>
    <dgm:cxn modelId="{C116C2D5-94C4-D14E-90D1-AE7BC4BE5EA6}" type="presParOf" srcId="{5A14D87E-6ACD-264A-9CBA-78539D5AD2F6}" destId="{A55F8F01-C1AA-0E43-83E3-4DF5BD2DF34F}" srcOrd="1" destOrd="0" presId="urn:microsoft.com/office/officeart/2005/8/layout/hierarchy2"/>
    <dgm:cxn modelId="{14C7DDE3-6782-4246-AAF2-712CC75A09C1}" type="presParOf" srcId="{A55F8F01-C1AA-0E43-83E3-4DF5BD2DF34F}" destId="{E5E63017-69E2-864F-B50F-D40FCCC59ED3}" srcOrd="0" destOrd="0" presId="urn:microsoft.com/office/officeart/2005/8/layout/hierarchy2"/>
    <dgm:cxn modelId="{96E99ECF-1926-5B48-BE37-D1DF08A1BFC0}" type="presParOf" srcId="{E5E63017-69E2-864F-B50F-D40FCCC59ED3}" destId="{998342F9-F041-FB4A-8920-E6E2AEB3C899}" srcOrd="0" destOrd="0" presId="urn:microsoft.com/office/officeart/2005/8/layout/hierarchy2"/>
    <dgm:cxn modelId="{B9813803-ACB7-8F4B-B5A7-0052818775AF}" type="presParOf" srcId="{A55F8F01-C1AA-0E43-83E3-4DF5BD2DF34F}" destId="{C0AA8326-989B-4C42-A713-E015DB91E4C5}" srcOrd="1" destOrd="0" presId="urn:microsoft.com/office/officeart/2005/8/layout/hierarchy2"/>
    <dgm:cxn modelId="{6D470C8C-8255-614C-AABC-9F46C8317CC8}" type="presParOf" srcId="{C0AA8326-989B-4C42-A713-E015DB91E4C5}" destId="{EE16955B-CD30-E346-B5C6-453F6EC41998}" srcOrd="0" destOrd="0" presId="urn:microsoft.com/office/officeart/2005/8/layout/hierarchy2"/>
    <dgm:cxn modelId="{EF30FC8D-6587-B74D-B82F-2EC5BC6D9BD2}" type="presParOf" srcId="{C0AA8326-989B-4C42-A713-E015DB91E4C5}" destId="{618705D4-EB63-774A-B78E-1C3288F87DDB}" srcOrd="1" destOrd="0" presId="urn:microsoft.com/office/officeart/2005/8/layout/hierarchy2"/>
    <dgm:cxn modelId="{42398A39-9F74-CC40-B70A-8D904233F023}" type="presParOf" srcId="{618705D4-EB63-774A-B78E-1C3288F87DDB}" destId="{E39CF60C-584A-3645-962C-075B905FCF1D}" srcOrd="0" destOrd="0" presId="urn:microsoft.com/office/officeart/2005/8/layout/hierarchy2"/>
    <dgm:cxn modelId="{C6FFE573-495D-F14C-ACFF-49F59F63BE50}" type="presParOf" srcId="{E39CF60C-584A-3645-962C-075B905FCF1D}" destId="{82DC8617-9E80-6C43-92F8-C9D4229B4BB0}" srcOrd="0" destOrd="0" presId="urn:microsoft.com/office/officeart/2005/8/layout/hierarchy2"/>
    <dgm:cxn modelId="{1E831C9D-6D78-0B44-9958-C0515E7CD0B1}" type="presParOf" srcId="{618705D4-EB63-774A-B78E-1C3288F87DDB}" destId="{6C9A06B1-79E9-BE45-9811-D10BF77F8F5A}" srcOrd="1" destOrd="0" presId="urn:microsoft.com/office/officeart/2005/8/layout/hierarchy2"/>
    <dgm:cxn modelId="{369B26B9-4345-3841-9274-A932DA3082B5}" type="presParOf" srcId="{6C9A06B1-79E9-BE45-9811-D10BF77F8F5A}" destId="{28216D2B-E4EA-954D-AC97-6153C024DA53}" srcOrd="0" destOrd="0" presId="urn:microsoft.com/office/officeart/2005/8/layout/hierarchy2"/>
    <dgm:cxn modelId="{5A4F8A48-E09F-2441-825A-64FDE96A6819}" type="presParOf" srcId="{6C9A06B1-79E9-BE45-9811-D10BF77F8F5A}" destId="{ECCF8772-B301-C54B-80CC-EEC3BBF37B9E}" srcOrd="1" destOrd="0" presId="urn:microsoft.com/office/officeart/2005/8/layout/hierarchy2"/>
    <dgm:cxn modelId="{EA0A6141-345C-654C-A2D5-960DD6E4326D}" type="presParOf" srcId="{ECCF8772-B301-C54B-80CC-EEC3BBF37B9E}" destId="{8BBFE67E-7018-204C-A8F2-912DAC47BE67}" srcOrd="0" destOrd="0" presId="urn:microsoft.com/office/officeart/2005/8/layout/hierarchy2"/>
    <dgm:cxn modelId="{9E786872-4CE8-204B-8DD7-4EB7008BB07B}" type="presParOf" srcId="{8BBFE67E-7018-204C-A8F2-912DAC47BE67}" destId="{CCD4EC23-F1D8-7D4A-BD54-D755E850D31A}" srcOrd="0" destOrd="0" presId="urn:microsoft.com/office/officeart/2005/8/layout/hierarchy2"/>
    <dgm:cxn modelId="{1968DF80-3F9B-FD49-B285-8D7F59A1812B}" type="presParOf" srcId="{ECCF8772-B301-C54B-80CC-EEC3BBF37B9E}" destId="{9C9EA661-1426-3543-A6A4-9A7185B3401C}" srcOrd="1" destOrd="0" presId="urn:microsoft.com/office/officeart/2005/8/layout/hierarchy2"/>
    <dgm:cxn modelId="{A2F6FED7-68A7-9742-B666-FA4ECBA6A14D}" type="presParOf" srcId="{9C9EA661-1426-3543-A6A4-9A7185B3401C}" destId="{1C63B055-3898-5942-A732-CC1674795C5C}" srcOrd="0" destOrd="0" presId="urn:microsoft.com/office/officeart/2005/8/layout/hierarchy2"/>
    <dgm:cxn modelId="{60B2DBAF-6B78-B043-B2AE-FDF6833830CD}" type="presParOf" srcId="{9C9EA661-1426-3543-A6A4-9A7185B3401C}" destId="{EB8E5A30-4B8C-054B-8A64-6CC4C442912C}" srcOrd="1" destOrd="0" presId="urn:microsoft.com/office/officeart/2005/8/layout/hierarchy2"/>
    <dgm:cxn modelId="{99BB4A11-750E-624D-A08B-30EAFBE8B854}" type="presParOf" srcId="{618705D4-EB63-774A-B78E-1C3288F87DDB}" destId="{C8B2ADEB-AFEB-5D43-A078-5757269A7044}" srcOrd="2" destOrd="0" presId="urn:microsoft.com/office/officeart/2005/8/layout/hierarchy2"/>
    <dgm:cxn modelId="{370338C7-36A5-F54F-9275-2C00D3088839}" type="presParOf" srcId="{C8B2ADEB-AFEB-5D43-A078-5757269A7044}" destId="{D955C505-4560-BB43-A4D0-D68EBB482EA2}" srcOrd="0" destOrd="0" presId="urn:microsoft.com/office/officeart/2005/8/layout/hierarchy2"/>
    <dgm:cxn modelId="{C27880AC-BEA5-1D44-AC8A-764A852E0C81}" type="presParOf" srcId="{618705D4-EB63-774A-B78E-1C3288F87DDB}" destId="{303F7A65-A9B9-9141-B360-651B81EB48A7}" srcOrd="3" destOrd="0" presId="urn:microsoft.com/office/officeart/2005/8/layout/hierarchy2"/>
    <dgm:cxn modelId="{3CF534B3-B3C1-6C43-974D-BD9E3E7EBCD2}" type="presParOf" srcId="{303F7A65-A9B9-9141-B360-651B81EB48A7}" destId="{231812EC-AC58-4442-9465-89E11354D68B}" srcOrd="0" destOrd="0" presId="urn:microsoft.com/office/officeart/2005/8/layout/hierarchy2"/>
    <dgm:cxn modelId="{1813F6AE-CAD3-854A-A574-BEAC87C23C40}" type="presParOf" srcId="{303F7A65-A9B9-9141-B360-651B81EB48A7}" destId="{C2237D07-2F32-6E4E-A459-35E88EC4BEF6}" srcOrd="1" destOrd="0" presId="urn:microsoft.com/office/officeart/2005/8/layout/hierarchy2"/>
    <dgm:cxn modelId="{E4EAA975-9E84-794E-860D-2AC1C3CE2C3F}" type="presParOf" srcId="{C2237D07-2F32-6E4E-A459-35E88EC4BEF6}" destId="{DA9C982A-3E5D-D748-990A-569AA2D1F0D5}" srcOrd="0" destOrd="0" presId="urn:microsoft.com/office/officeart/2005/8/layout/hierarchy2"/>
    <dgm:cxn modelId="{294EA231-BF6D-3545-9337-C8DC6D5CB7AE}" type="presParOf" srcId="{DA9C982A-3E5D-D748-990A-569AA2D1F0D5}" destId="{1AFA147D-CD2A-F342-8BB7-47E7C99765CB}" srcOrd="0" destOrd="0" presId="urn:microsoft.com/office/officeart/2005/8/layout/hierarchy2"/>
    <dgm:cxn modelId="{95A12DA9-8C6D-4644-A9C7-D71C11D05820}" type="presParOf" srcId="{C2237D07-2F32-6E4E-A459-35E88EC4BEF6}" destId="{3BF7CDB9-D9BE-5042-B73D-B40BB2A8019B}" srcOrd="1" destOrd="0" presId="urn:microsoft.com/office/officeart/2005/8/layout/hierarchy2"/>
    <dgm:cxn modelId="{CE086F55-FF1F-4A4F-AB61-D9E680E4C5FA}" type="presParOf" srcId="{3BF7CDB9-D9BE-5042-B73D-B40BB2A8019B}" destId="{BE6B0B5E-4F5D-AE44-BBBD-3C3741B6E75C}" srcOrd="0" destOrd="0" presId="urn:microsoft.com/office/officeart/2005/8/layout/hierarchy2"/>
    <dgm:cxn modelId="{792F846E-BBAC-F94C-B8CB-7661903C5A3C}" type="presParOf" srcId="{3BF7CDB9-D9BE-5042-B73D-B40BB2A8019B}" destId="{C7A883DE-9CA7-2540-981E-77DD63586FA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7ABC68-44CA-8042-A755-D4346B72C9B5}">
      <dsp:nvSpPr>
        <dsp:cNvPr id="0" name=""/>
        <dsp:cNvSpPr/>
      </dsp:nvSpPr>
      <dsp:spPr>
        <a:xfrm>
          <a:off x="14" y="3784433"/>
          <a:ext cx="3103507" cy="1551753"/>
        </a:xfrm>
        <a:prstGeom prst="roundRect">
          <a:avLst>
            <a:gd name="adj" fmla="val 10000"/>
          </a:avLst>
        </a:prstGeom>
        <a:solidFill>
          <a:srgbClr val="00B0F0"/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latin typeface="Arial" panose="020B0604020202020204" pitchFamily="34" charset="0"/>
              <a:cs typeface="Arial" panose="020B0604020202020204" pitchFamily="34" charset="0"/>
            </a:rPr>
            <a:t>Patient presents</a:t>
          </a:r>
        </a:p>
      </dsp:txBody>
      <dsp:txXfrm>
        <a:off x="45463" y="3829882"/>
        <a:ext cx="3012609" cy="1460855"/>
      </dsp:txXfrm>
    </dsp:sp>
    <dsp:sp modelId="{E5E63017-69E2-864F-B50F-D40FCCC59ED3}">
      <dsp:nvSpPr>
        <dsp:cNvPr id="0" name=""/>
        <dsp:cNvSpPr/>
      </dsp:nvSpPr>
      <dsp:spPr>
        <a:xfrm rot="95026">
          <a:off x="3103273" y="4563096"/>
          <a:ext cx="1300307" cy="30366"/>
        </a:xfrm>
        <a:custGeom>
          <a:avLst/>
          <a:gdLst/>
          <a:ahLst/>
          <a:cxnLst/>
          <a:rect l="0" t="0" r="0" b="0"/>
          <a:pathLst>
            <a:path>
              <a:moveTo>
                <a:pt x="0" y="15183"/>
              </a:moveTo>
              <a:lnTo>
                <a:pt x="1300307" y="151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720919" y="4545771"/>
        <a:ext cx="65015" cy="65015"/>
      </dsp:txXfrm>
    </dsp:sp>
    <dsp:sp modelId="{EE16955B-CD30-E346-B5C6-453F6EC41998}">
      <dsp:nvSpPr>
        <dsp:cNvPr id="0" name=""/>
        <dsp:cNvSpPr/>
      </dsp:nvSpPr>
      <dsp:spPr>
        <a:xfrm>
          <a:off x="4403332" y="3820371"/>
          <a:ext cx="3103507" cy="1551753"/>
        </a:xfrm>
        <a:prstGeom prst="roundRect">
          <a:avLst>
            <a:gd name="adj" fmla="val 10000"/>
          </a:avLst>
        </a:prstGeom>
        <a:solidFill>
          <a:srgbClr val="00B0F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latin typeface="Arial" panose="020B0604020202020204" pitchFamily="34" charset="0"/>
              <a:cs typeface="Arial" panose="020B0604020202020204" pitchFamily="34" charset="0"/>
            </a:rPr>
            <a:t>ERP</a:t>
          </a:r>
        </a:p>
      </dsp:txBody>
      <dsp:txXfrm>
        <a:off x="4448781" y="3865820"/>
        <a:ext cx="3012609" cy="1460855"/>
      </dsp:txXfrm>
    </dsp:sp>
    <dsp:sp modelId="{E39CF60C-584A-3645-962C-075B905FCF1D}">
      <dsp:nvSpPr>
        <dsp:cNvPr id="0" name=""/>
        <dsp:cNvSpPr/>
      </dsp:nvSpPr>
      <dsp:spPr>
        <a:xfrm rot="19393537">
          <a:off x="7359020" y="4136371"/>
          <a:ext cx="1485616" cy="30366"/>
        </a:xfrm>
        <a:custGeom>
          <a:avLst/>
          <a:gdLst/>
          <a:ahLst/>
          <a:cxnLst/>
          <a:rect l="0" t="0" r="0" b="0"/>
          <a:pathLst>
            <a:path>
              <a:moveTo>
                <a:pt x="0" y="15183"/>
              </a:moveTo>
              <a:lnTo>
                <a:pt x="1485616" y="1518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064688" y="4114414"/>
        <a:ext cx="74280" cy="74280"/>
      </dsp:txXfrm>
    </dsp:sp>
    <dsp:sp modelId="{28216D2B-E4EA-954D-AC97-6153C024DA53}">
      <dsp:nvSpPr>
        <dsp:cNvPr id="0" name=""/>
        <dsp:cNvSpPr/>
      </dsp:nvSpPr>
      <dsp:spPr>
        <a:xfrm>
          <a:off x="8696817" y="2930984"/>
          <a:ext cx="3103507" cy="1551753"/>
        </a:xfrm>
        <a:prstGeom prst="roundRect">
          <a:avLst>
            <a:gd name="adj" fmla="val 10000"/>
          </a:avLst>
        </a:prstGeom>
        <a:solidFill>
          <a:srgbClr val="00B0F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" panose="020B0604020202020204" pitchFamily="34" charset="0"/>
              <a:cs typeface="Arial" panose="020B0604020202020204" pitchFamily="34" charset="0"/>
            </a:rPr>
            <a:t>Plastic Surgery Resident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" panose="020B0604020202020204" pitchFamily="34" charset="0"/>
              <a:cs typeface="Arial" panose="020B0604020202020204" pitchFamily="34" charset="0"/>
            </a:rPr>
            <a:t>- Time delay, work on ERP and resident end</a:t>
          </a:r>
        </a:p>
      </dsp:txBody>
      <dsp:txXfrm>
        <a:off x="8742266" y="2976433"/>
        <a:ext cx="3012609" cy="1460855"/>
      </dsp:txXfrm>
    </dsp:sp>
    <dsp:sp modelId="{8BBFE67E-7018-204C-A8F2-912DAC47BE67}">
      <dsp:nvSpPr>
        <dsp:cNvPr id="0" name=""/>
        <dsp:cNvSpPr/>
      </dsp:nvSpPr>
      <dsp:spPr>
        <a:xfrm>
          <a:off x="11800325" y="3691678"/>
          <a:ext cx="1241402" cy="30366"/>
        </a:xfrm>
        <a:custGeom>
          <a:avLst/>
          <a:gdLst/>
          <a:ahLst/>
          <a:cxnLst/>
          <a:rect l="0" t="0" r="0" b="0"/>
          <a:pathLst>
            <a:path>
              <a:moveTo>
                <a:pt x="0" y="15183"/>
              </a:moveTo>
              <a:lnTo>
                <a:pt x="1241402" y="1518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2389991" y="3675826"/>
        <a:ext cx="62070" cy="62070"/>
      </dsp:txXfrm>
    </dsp:sp>
    <dsp:sp modelId="{1C63B055-3898-5942-A732-CC1674795C5C}">
      <dsp:nvSpPr>
        <dsp:cNvPr id="0" name=""/>
        <dsp:cNvSpPr/>
      </dsp:nvSpPr>
      <dsp:spPr>
        <a:xfrm>
          <a:off x="13041728" y="2930984"/>
          <a:ext cx="3103507" cy="1551753"/>
        </a:xfrm>
        <a:prstGeom prst="roundRect">
          <a:avLst>
            <a:gd name="adj" fmla="val 10000"/>
          </a:avLst>
        </a:prstGeom>
        <a:solidFill>
          <a:srgbClr val="00B0F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latin typeface="Arial" panose="020B0604020202020204" pitchFamily="34" charset="0"/>
              <a:cs typeface="Arial" panose="020B0604020202020204" pitchFamily="34" charset="0"/>
            </a:rPr>
            <a:t>Appointment</a:t>
          </a:r>
        </a:p>
      </dsp:txBody>
      <dsp:txXfrm>
        <a:off x="13087177" y="2976433"/>
        <a:ext cx="3012609" cy="1460855"/>
      </dsp:txXfrm>
    </dsp:sp>
    <dsp:sp modelId="{C8B2ADEB-AFEB-5D43-A078-5757269A7044}">
      <dsp:nvSpPr>
        <dsp:cNvPr id="0" name=""/>
        <dsp:cNvSpPr/>
      </dsp:nvSpPr>
      <dsp:spPr>
        <a:xfrm rot="2238669">
          <a:off x="7364418" y="5002909"/>
          <a:ext cx="1391896" cy="30366"/>
        </a:xfrm>
        <a:custGeom>
          <a:avLst/>
          <a:gdLst/>
          <a:ahLst/>
          <a:cxnLst/>
          <a:rect l="0" t="0" r="0" b="0"/>
          <a:pathLst>
            <a:path>
              <a:moveTo>
                <a:pt x="0" y="15183"/>
              </a:moveTo>
              <a:lnTo>
                <a:pt x="1391896" y="1518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025568" y="4983295"/>
        <a:ext cx="69594" cy="69594"/>
      </dsp:txXfrm>
    </dsp:sp>
    <dsp:sp modelId="{231812EC-AC58-4442-9465-89E11354D68B}">
      <dsp:nvSpPr>
        <dsp:cNvPr id="0" name=""/>
        <dsp:cNvSpPr/>
      </dsp:nvSpPr>
      <dsp:spPr>
        <a:xfrm>
          <a:off x="8613892" y="4664060"/>
          <a:ext cx="3103507" cy="1551753"/>
        </a:xfrm>
        <a:prstGeom prst="roundRect">
          <a:avLst>
            <a:gd name="adj" fmla="val 10000"/>
          </a:avLst>
        </a:prstGeom>
        <a:solidFill>
          <a:srgbClr val="00B0F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latin typeface="Arial" panose="020B0604020202020204" pitchFamily="34" charset="0"/>
              <a:cs typeface="Arial" panose="020B0604020202020204" pitchFamily="34" charset="0"/>
            </a:rPr>
            <a:t>Streamline</a:t>
          </a:r>
        </a:p>
      </dsp:txBody>
      <dsp:txXfrm>
        <a:off x="8659341" y="4709509"/>
        <a:ext cx="3012609" cy="1460855"/>
      </dsp:txXfrm>
    </dsp:sp>
    <dsp:sp modelId="{DA9C982A-3E5D-D748-990A-569AA2D1F0D5}">
      <dsp:nvSpPr>
        <dsp:cNvPr id="0" name=""/>
        <dsp:cNvSpPr/>
      </dsp:nvSpPr>
      <dsp:spPr>
        <a:xfrm>
          <a:off x="11717399" y="5424754"/>
          <a:ext cx="1331325" cy="30366"/>
        </a:xfrm>
        <a:custGeom>
          <a:avLst/>
          <a:gdLst/>
          <a:ahLst/>
          <a:cxnLst/>
          <a:rect l="0" t="0" r="0" b="0"/>
          <a:pathLst>
            <a:path>
              <a:moveTo>
                <a:pt x="0" y="15183"/>
              </a:moveTo>
              <a:lnTo>
                <a:pt x="1331325" y="1518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2349779" y="5406654"/>
        <a:ext cx="66566" cy="66566"/>
      </dsp:txXfrm>
    </dsp:sp>
    <dsp:sp modelId="{BE6B0B5E-4F5D-AE44-BBBD-3C3741B6E75C}">
      <dsp:nvSpPr>
        <dsp:cNvPr id="0" name=""/>
        <dsp:cNvSpPr/>
      </dsp:nvSpPr>
      <dsp:spPr>
        <a:xfrm>
          <a:off x="13048725" y="4664060"/>
          <a:ext cx="3103507" cy="1551753"/>
        </a:xfrm>
        <a:prstGeom prst="roundRect">
          <a:avLst>
            <a:gd name="adj" fmla="val 10000"/>
          </a:avLst>
        </a:prstGeom>
        <a:solidFill>
          <a:srgbClr val="00B0F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latin typeface="Arial" panose="020B0604020202020204" pitchFamily="34" charset="0"/>
              <a:cs typeface="Arial" panose="020B0604020202020204" pitchFamily="34" charset="0"/>
            </a:rPr>
            <a:t>Appointment</a:t>
          </a:r>
        </a:p>
      </dsp:txBody>
      <dsp:txXfrm>
        <a:off x="13094174" y="4709509"/>
        <a:ext cx="3012609" cy="14608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FE9E1-344B-46CA-A8BA-EC1E02B7C8A3}" type="datetimeFigureOut">
              <a:rPr lang="en-CA" smtClean="0"/>
              <a:t>2023-06-07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6FB04-6D12-4742-BA87-60BE89FAD5E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1514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66FB04-6D12-4742-BA87-60BE89FAD5E1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6464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D72E-D2A3-4604-AA61-F15E56CAB2B4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379-5441-4D0F-9AB6-7AC09386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75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D72E-D2A3-4604-AA61-F15E56CAB2B4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379-5441-4D0F-9AB6-7AC09386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28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D72E-D2A3-4604-AA61-F15E56CAB2B4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379-5441-4D0F-9AB6-7AC09386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54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D72E-D2A3-4604-AA61-F15E56CAB2B4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379-5441-4D0F-9AB6-7AC09386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9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D72E-D2A3-4604-AA61-F15E56CAB2B4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379-5441-4D0F-9AB6-7AC09386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678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D72E-D2A3-4604-AA61-F15E56CAB2B4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379-5441-4D0F-9AB6-7AC09386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9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D72E-D2A3-4604-AA61-F15E56CAB2B4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379-5441-4D0F-9AB6-7AC09386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237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D72E-D2A3-4604-AA61-F15E56CAB2B4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379-5441-4D0F-9AB6-7AC09386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D72E-D2A3-4604-AA61-F15E56CAB2B4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379-5441-4D0F-9AB6-7AC09386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305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D72E-D2A3-4604-AA61-F15E56CAB2B4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379-5441-4D0F-9AB6-7AC09386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638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D72E-D2A3-4604-AA61-F15E56CAB2B4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379-5441-4D0F-9AB6-7AC09386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71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4D72E-D2A3-4604-AA61-F15E56CAB2B4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74379-5441-4D0F-9AB6-7AC09386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427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1650733" y="3640432"/>
            <a:ext cx="41364489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9000" b="1" dirty="0">
                <a:solidFill>
                  <a:srgbClr val="2164B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Improving Flow in the Emergency Department by Giving ERPs Direct Access to RR4 Booking Software for Plastic Surgery Consults</a:t>
            </a:r>
            <a:endParaRPr lang="en-US" altLang="en-US" sz="9000" dirty="0">
              <a:solidFill>
                <a:srgbClr val="2164B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1058"/>
          <p:cNvSpPr>
            <a:spLocks noChangeArrowheads="1"/>
          </p:cNvSpPr>
          <p:nvPr/>
        </p:nvSpPr>
        <p:spPr bwMode="auto">
          <a:xfrm>
            <a:off x="32377046" y="24975188"/>
            <a:ext cx="9863421" cy="47296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8571" tIns="308571" rIns="308571" bIns="30857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AU" altLang="en-US" b="1" dirty="0">
              <a:solidFill>
                <a:srgbClr val="4F2C1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1028"/>
          <p:cNvSpPr txBox="1">
            <a:spLocks noChangeArrowheads="1"/>
          </p:cNvSpPr>
          <p:nvPr/>
        </p:nvSpPr>
        <p:spPr bwMode="auto">
          <a:xfrm>
            <a:off x="1546247" y="7481223"/>
            <a:ext cx="35661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8571" tIns="308571" rIns="308571" bIns="30857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GB" altLang="en-US" sz="4801" b="1" dirty="0">
                <a:latin typeface="Arial" panose="020B0604020202020204" pitchFamily="34" charset="0"/>
              </a:rPr>
              <a:t>Christian Palaschuk PGY-2 Emergency Medicine</a:t>
            </a:r>
          </a:p>
        </p:txBody>
      </p:sp>
      <p:sp>
        <p:nvSpPr>
          <p:cNvPr id="15" name="Rectangle 1059"/>
          <p:cNvSpPr>
            <a:spLocks noChangeArrowheads="1"/>
          </p:cNvSpPr>
          <p:nvPr/>
        </p:nvSpPr>
        <p:spPr bwMode="auto">
          <a:xfrm>
            <a:off x="1546247" y="974122"/>
            <a:ext cx="19831283" cy="993827"/>
          </a:xfrm>
          <a:prstGeom prst="rect">
            <a:avLst/>
          </a:prstGeom>
          <a:noFill/>
          <a:ln>
            <a:noFill/>
          </a:ln>
          <a:effectLst/>
        </p:spPr>
        <p:txBody>
          <a:bodyPr lIns="308571" tIns="308571" rIns="308571" bIns="30857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428" dirty="0"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RFHS / </a:t>
            </a:r>
            <a:r>
              <a:rPr lang="en-US" altLang="en-US" sz="3428" b="1" dirty="0"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 Rady College of Medicine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1842385" y="7200568"/>
            <a:ext cx="40056319" cy="0"/>
          </a:xfrm>
          <a:prstGeom prst="line">
            <a:avLst/>
          </a:prstGeom>
          <a:ln w="120650">
            <a:solidFill>
              <a:srgbClr val="00BBDC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1650733" y="29697023"/>
            <a:ext cx="40694220" cy="139599"/>
          </a:xfrm>
          <a:prstGeom prst="line">
            <a:avLst/>
          </a:prstGeom>
          <a:ln w="120650">
            <a:solidFill>
              <a:srgbClr val="00BBDC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37888" y="29836622"/>
            <a:ext cx="9165892" cy="235964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47016E09-F09B-6E17-A6DC-A65CA4351F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89006" y="15733687"/>
            <a:ext cx="16152233" cy="10429126"/>
          </a:xfrm>
          <a:prstGeom prst="rect">
            <a:avLst/>
          </a:prstGeom>
        </p:spPr>
      </p:pic>
      <p:sp>
        <p:nvSpPr>
          <p:cNvPr id="43" name="Rectangle 1053">
            <a:extLst>
              <a:ext uri="{FF2B5EF4-FFF2-40B4-BE49-F238E27FC236}">
                <a16:creationId xmlns:a16="http://schemas.microsoft.com/office/drawing/2014/main" id="{17E4EFA3-BA29-4965-4E7E-279995A33F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50618" y="25509269"/>
            <a:ext cx="15869315" cy="1583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8571" tIns="308571" rIns="308571" bIns="30857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altLang="en-US" sz="3300" b="1" dirty="0">
                <a:latin typeface="Arial" panose="020B0604020202020204" pitchFamily="34" charset="0"/>
                <a:cs typeface="Arial" panose="020B0604020202020204" pitchFamily="34" charset="0"/>
              </a:rPr>
              <a:t>Figure 2: Ishikawa diagram describing potential causes for inefficient RR4 referral from the ED</a:t>
            </a:r>
            <a:endParaRPr lang="en-US" sz="33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1054">
            <a:extLst>
              <a:ext uri="{FF2B5EF4-FFF2-40B4-BE49-F238E27FC236}">
                <a16:creationId xmlns:a16="http://schemas.microsoft.com/office/drawing/2014/main" id="{F1A5310E-F40A-9F90-F644-3F7C7DE88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2385" y="13890829"/>
            <a:ext cx="13557207" cy="114383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lIns="308571" tIns="308571" rIns="308571" bIns="308571"/>
          <a:lstStyle>
            <a:lvl1pPr marL="381000" indent="-381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Rationale</a:t>
            </a:r>
          </a:p>
          <a:p>
            <a:pPr marL="571500" indent="-5715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As the trauma centre in Manitoba many patients come to HSC with injuries requiring plastic surgery</a:t>
            </a:r>
            <a:endParaRPr lang="en-GB" altLang="en-US" sz="3600" strike="sngStrik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Some patients are seen immediately in the ED, but some can be sent to the plastic surgery RR4 clinic</a:t>
            </a:r>
          </a:p>
          <a:p>
            <a:pPr marL="571500" indent="-5715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Although RR4 is very helpful in minimizing burden to the ED, making a referral to the clinic requires the plastic surgery team to book the appointment</a:t>
            </a:r>
          </a:p>
          <a:p>
            <a:pPr marL="571500" indent="-5715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Plastic surgery residents are often busy with patients or in the OR and can not be reached in a timely fashion</a:t>
            </a:r>
          </a:p>
          <a:p>
            <a:pPr marL="571500" indent="-5715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Certain referrals are clear indications for RR4 clinic </a:t>
            </a:r>
          </a:p>
          <a:p>
            <a:pPr marL="571500" indent="-5715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ERP access to the RR4 booking software would expedite patient’s receiving appointment times as well as unburden the plastic surgery residents from having to do this themselves</a:t>
            </a:r>
          </a:p>
          <a:p>
            <a:pPr marL="571500" indent="-5715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Time to patient disposition would be anticipated to improve</a:t>
            </a:r>
            <a:r>
              <a:rPr lang="en-GB" alt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en-AU" altLang="en-US" sz="2743" b="1" dirty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en-AU" altLang="en-US" sz="2743" b="1" dirty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en-AU" altLang="en-US" sz="2743" b="1" dirty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en-AU" altLang="en-US" sz="2743" b="1" dirty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en-US" altLang="en-US" sz="2743" b="1" dirty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 1053">
            <a:extLst>
              <a:ext uri="{FF2B5EF4-FFF2-40B4-BE49-F238E27FC236}">
                <a16:creationId xmlns:a16="http://schemas.microsoft.com/office/drawing/2014/main" id="{158CDC6C-DAD1-F63E-727C-90AABEACDC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7715" y="8862402"/>
            <a:ext cx="13557207" cy="41972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08571" tIns="308571" rIns="308571" bIns="30857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Summary of Problem</a:t>
            </a:r>
          </a:p>
          <a:p>
            <a:pPr marL="571500" indent="-571500" fontAlgn="base">
              <a:spcBef>
                <a:spcPct val="50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Patients who present to the emergency department requiring non-emergent plastic surgery consultation are often given a date and time to see plastic surgery in RR4 clinic</a:t>
            </a:r>
          </a:p>
          <a:p>
            <a:pPr marL="571500" indent="-571500" fontAlgn="base">
              <a:spcBef>
                <a:spcPct val="50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Obtaining an appointment is currently</a:t>
            </a:r>
            <a:r>
              <a:rPr lang="en-US" sz="3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bottle-necked at the level of the plastic surgery residents (Figure 1)</a:t>
            </a:r>
            <a:endParaRPr lang="en-US" sz="3300" strike="sngStrik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tangle 1053">
            <a:extLst>
              <a:ext uri="{FF2B5EF4-FFF2-40B4-BE49-F238E27FC236}">
                <a16:creationId xmlns:a16="http://schemas.microsoft.com/office/drawing/2014/main" id="{BF4FCF70-CBDE-0B98-9E0F-23D5B351F4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37888" y="15240211"/>
            <a:ext cx="9593948" cy="60987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lIns="308571" tIns="308571" rIns="308571" bIns="30857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Barriers</a:t>
            </a:r>
          </a:p>
          <a:p>
            <a:pPr marL="571500" indent="-5715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Involvement of all stakeholders</a:t>
            </a:r>
          </a:p>
          <a:p>
            <a:pPr marL="571500" indent="-5715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Disagreement with management plans</a:t>
            </a:r>
          </a:p>
          <a:p>
            <a:pPr marL="571500" indent="-5715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Software cost for increase users</a:t>
            </a:r>
          </a:p>
          <a:p>
            <a:pPr marL="571500" indent="-5715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inappropriate RR4 consultations by ERP</a:t>
            </a:r>
          </a:p>
          <a:p>
            <a:pPr marL="571500" indent="-5715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ERP re-education for appropriate of RR4 consults</a:t>
            </a:r>
          </a:p>
          <a:p>
            <a:pPr marL="571500" indent="-571500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GB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14450" lvl="1" indent="-571500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GB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ectangle 1053">
            <a:extLst>
              <a:ext uri="{FF2B5EF4-FFF2-40B4-BE49-F238E27FC236}">
                <a16:creationId xmlns:a16="http://schemas.microsoft.com/office/drawing/2014/main" id="{C1BEB60A-1241-2805-55B8-155479D2CB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23219" y="21840454"/>
            <a:ext cx="9608618" cy="71943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08571" tIns="308571" rIns="308571" bIns="30857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Benefits</a:t>
            </a:r>
          </a:p>
          <a:p>
            <a:pPr marL="571500" indent="-5715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Benefit to plastic surgery team</a:t>
            </a:r>
          </a:p>
          <a:p>
            <a:pPr marL="1314450" lvl="1" indent="-5715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Less disturbances/interruptions</a:t>
            </a:r>
          </a:p>
          <a:p>
            <a:pPr marL="1314450" lvl="1" indent="-5715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Less night time disturbance</a:t>
            </a:r>
          </a:p>
          <a:p>
            <a:pPr marL="571500" indent="-5715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Scheduling based on procedures</a:t>
            </a:r>
          </a:p>
          <a:p>
            <a:pPr marL="571500" indent="-5715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Efficient and timely disposition for patients</a:t>
            </a:r>
          </a:p>
          <a:p>
            <a:pPr marL="571500" indent="-5715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Overall may benefit ED &gt; plastic surgery</a:t>
            </a:r>
          </a:p>
          <a:p>
            <a:pPr marL="571500" indent="-571500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GB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14450" lvl="1" indent="-571500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GB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Content Placeholder 3">
            <a:extLst>
              <a:ext uri="{FF2B5EF4-FFF2-40B4-BE49-F238E27FC236}">
                <a16:creationId xmlns:a16="http://schemas.microsoft.com/office/drawing/2014/main" id="{C168C380-F6A0-EE6A-12B2-F30ABC61DE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0811545"/>
              </p:ext>
            </p:extLst>
          </p:nvPr>
        </p:nvGraphicFramePr>
        <p:xfrm>
          <a:off x="15689006" y="6256240"/>
          <a:ext cx="16152233" cy="91982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Rectangle 1053">
            <a:extLst>
              <a:ext uri="{FF2B5EF4-FFF2-40B4-BE49-F238E27FC236}">
                <a16:creationId xmlns:a16="http://schemas.microsoft.com/office/drawing/2014/main" id="{3B17CCBB-232F-F735-F015-B9B594571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7715" y="8862401"/>
            <a:ext cx="13557207" cy="46379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lIns="308571" tIns="308571" rIns="308571" bIns="30857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Summary of Problem</a:t>
            </a:r>
          </a:p>
          <a:p>
            <a:pPr marL="571500" indent="-571500" fontAlgn="base">
              <a:spcBef>
                <a:spcPct val="50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Patients who present to the emergency department requiring non-emergent plastic surgery consultation are often given a date and time to see plastic surgery in RR4 clinic</a:t>
            </a:r>
          </a:p>
          <a:p>
            <a:pPr marL="571500" indent="-571500" fontAlgn="base">
              <a:spcBef>
                <a:spcPct val="50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Obtaining an appointment is currently</a:t>
            </a: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bottle-necked at the level of the plastic surgery residents (Figure 1)</a:t>
            </a:r>
            <a:endParaRPr lang="en-US" sz="3600" strike="sngStrik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1053">
            <a:extLst>
              <a:ext uri="{FF2B5EF4-FFF2-40B4-BE49-F238E27FC236}">
                <a16:creationId xmlns:a16="http://schemas.microsoft.com/office/drawing/2014/main" id="{539D5358-A6C4-C2A7-4D5A-2AD8479B60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51005" y="8862401"/>
            <a:ext cx="9593948" cy="57090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lIns="308571" tIns="308571" rIns="308571" bIns="30857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Measurement</a:t>
            </a:r>
          </a:p>
          <a:p>
            <a:pPr marL="571500" indent="-5715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Will track length of stay (LOS) for RR4 referral appointment before ERP access to software booking</a:t>
            </a:r>
          </a:p>
          <a:p>
            <a:pPr marL="571500" indent="-5715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Once ERPs have access then LOS will be tracked and compared to that before access to assess improvement</a:t>
            </a:r>
          </a:p>
        </p:txBody>
      </p:sp>
      <p:sp>
        <p:nvSpPr>
          <p:cNvPr id="6" name="Rectangle 1053">
            <a:extLst>
              <a:ext uri="{FF2B5EF4-FFF2-40B4-BE49-F238E27FC236}">
                <a16:creationId xmlns:a16="http://schemas.microsoft.com/office/drawing/2014/main" id="{6918B287-D291-E81B-A8C0-95F40FCC28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50618" y="13190719"/>
            <a:ext cx="14955524" cy="1583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8571" tIns="308571" rIns="308571" bIns="30857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altLang="en-US" sz="3300" b="1" dirty="0">
                <a:latin typeface="Arial" panose="020B0604020202020204" pitchFamily="34" charset="0"/>
                <a:cs typeface="Arial" panose="020B0604020202020204" pitchFamily="34" charset="0"/>
              </a:rPr>
              <a:t>Figure 1: Process Map on Current vs Proposed RR4 Referral Process </a:t>
            </a:r>
            <a:endParaRPr lang="en-US" sz="33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1053">
            <a:extLst>
              <a:ext uri="{FF2B5EF4-FFF2-40B4-BE49-F238E27FC236}">
                <a16:creationId xmlns:a16="http://schemas.microsoft.com/office/drawing/2014/main" id="{27652D9F-CC66-26F4-01F9-A9D707299A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2384" y="25869076"/>
            <a:ext cx="13557207" cy="31766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lIns="308571" tIns="308571" rIns="308571" bIns="30857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Aim Statement</a:t>
            </a:r>
          </a:p>
          <a:p>
            <a:pPr marL="571500" indent="-571500">
              <a:spcBef>
                <a:spcPct val="50000"/>
              </a:spcBef>
              <a:buSzPct val="60000"/>
              <a:buFont typeface="Arial" panose="020B0604020202020204" pitchFamily="34" charset="0"/>
              <a:buChar char="•"/>
            </a:pPr>
            <a:r>
              <a:rPr lang="en-US" sz="3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provide ERP access to RR4 scheduling capabilities by Sept 1, 2024, to facilitate better flow and minimize patient time in ED</a:t>
            </a:r>
            <a:endParaRPr lang="en-US" altLang="en-US" sz="3600" b="1" dirty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1053">
            <a:extLst>
              <a:ext uri="{FF2B5EF4-FFF2-40B4-BE49-F238E27FC236}">
                <a16:creationId xmlns:a16="http://schemas.microsoft.com/office/drawing/2014/main" id="{AA516DE3-D4FD-3A47-E5B3-8ED2473DC9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23219" y="21851438"/>
            <a:ext cx="9608618" cy="71943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lIns="308571" tIns="308571" rIns="308571" bIns="30857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Benefits</a:t>
            </a:r>
          </a:p>
          <a:p>
            <a:pPr marL="571500" indent="-5715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Benefit to plastic surgery team</a:t>
            </a:r>
          </a:p>
          <a:p>
            <a:pPr marL="1314450" lvl="1" indent="-5715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Less disturbances/interruptions</a:t>
            </a:r>
          </a:p>
          <a:p>
            <a:pPr marL="1314450" lvl="1" indent="-5715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Less night time disturbance</a:t>
            </a:r>
          </a:p>
          <a:p>
            <a:pPr marL="571500" indent="-5715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Scheduling based on procedures</a:t>
            </a:r>
          </a:p>
          <a:p>
            <a:pPr marL="571500" indent="-5715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Efficient and timely disposition for patients</a:t>
            </a:r>
          </a:p>
          <a:p>
            <a:pPr marL="571500" indent="-5715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Overall may benefit ED &gt; plastic surgery</a:t>
            </a:r>
          </a:p>
          <a:p>
            <a:pPr marL="571500" indent="-571500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GB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14450" lvl="1" indent="-571500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GB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215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6292</TotalTime>
  <Words>453</Words>
  <Application>Microsoft Office PowerPoint</Application>
  <PresentationFormat>Custom</PresentationFormat>
  <Paragraphs>55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>Faculty of Health Sciences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Doan</dc:creator>
  <cp:lastModifiedBy>Christian Palaschuk</cp:lastModifiedBy>
  <cp:revision>55</cp:revision>
  <dcterms:created xsi:type="dcterms:W3CDTF">2017-10-06T13:36:28Z</dcterms:created>
  <dcterms:modified xsi:type="dcterms:W3CDTF">2023-06-07T17:02:14Z</dcterms:modified>
</cp:coreProperties>
</file>