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006F62"/>
    <a:srgbClr val="1D3C34"/>
    <a:srgbClr val="E87722"/>
    <a:srgbClr val="00BBDC"/>
    <a:srgbClr val="4F2C1D"/>
    <a:srgbClr val="002F6C"/>
    <a:srgbClr val="4858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674" y="132"/>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7C878E"/>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880217"/>
            <a:ext cx="9203821" cy="4623275"/>
          </a:xfrm>
          <a:prstGeom prst="rect">
            <a:avLst/>
          </a:prstGeom>
        </p:spPr>
        <p:txBody>
          <a:bodyPr/>
          <a:lstStyle/>
          <a:p>
            <a:endParaRPr lang="en-US" dirty="0"/>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41641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22141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4608082" y="840741"/>
            <a:ext cx="3180080" cy="487680"/>
          </a:xfrm>
          <a:prstGeom prst="rect">
            <a:avLst/>
          </a:prstGeom>
        </p:spPr>
        <p:txBody>
          <a:bodyPr/>
          <a:lstStyle>
            <a:lvl1pPr algn="ctr">
              <a:defRPr sz="3600" b="1" i="0">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1775463"/>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606467"/>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1514475"/>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5326AB4-F4B4-A119-B840-A3E79774FD22}"/>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E71CE9F5-9151-A398-41B6-7D9BAAF0FF3B}"/>
              </a:ext>
            </a:extLst>
          </p:cNvPr>
          <p:cNvPicPr>
            <a:picLocks noChangeAspect="1"/>
          </p:cNvPicPr>
          <p:nvPr userDrawn="1"/>
        </p:nvPicPr>
        <p:blipFill rotWithShape="1">
          <a:blip r:embed="rId2"/>
          <a:srcRect r="17681"/>
          <a:stretch/>
        </p:blipFill>
        <p:spPr>
          <a:xfrm flipV="1">
            <a:off x="1" y="0"/>
            <a:ext cx="9143999" cy="347124"/>
          </a:xfrm>
          <a:prstGeom prst="rect">
            <a:avLst/>
          </a:prstGeom>
        </p:spPr>
      </p:pic>
      <p:sp>
        <p:nvSpPr>
          <p:cNvPr id="5" name="Content Placeholder 2">
            <a:extLst>
              <a:ext uri="{FF2B5EF4-FFF2-40B4-BE49-F238E27FC236}">
                <a16:creationId xmlns:a16="http://schemas.microsoft.com/office/drawing/2014/main" id="{D2812282-DDB6-5E53-91F5-EDC9DA860257}"/>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448658" y="389245"/>
            <a:ext cx="3362766"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Dr.</a:t>
            </a:r>
            <a:r>
              <a:rPr lang="en-US" sz="1100" b="1" baseline="0" dirty="0"/>
              <a:t> Gerald </a:t>
            </a:r>
            <a:r>
              <a:rPr lang="en-US" sz="1100" b="1" baseline="0" dirty="0" err="1"/>
              <a:t>Niznick</a:t>
            </a:r>
            <a:r>
              <a:rPr lang="en-US" sz="1100" b="1" baseline="0" dirty="0"/>
              <a:t> </a:t>
            </a:r>
            <a:r>
              <a:rPr lang="en-US" sz="1100" b="1" dirty="0"/>
              <a:t>College of Dentistry</a:t>
            </a:r>
          </a:p>
        </p:txBody>
      </p:sp>
      <p:sp>
        <p:nvSpPr>
          <p:cNvPr id="9" name="Rectangle 8"/>
          <p:cNvSpPr/>
          <p:nvPr userDrawn="1"/>
        </p:nvSpPr>
        <p:spPr>
          <a:xfrm>
            <a:off x="412081" y="6107851"/>
            <a:ext cx="2289409" cy="323165"/>
          </a:xfrm>
          <a:prstGeom prst="rect">
            <a:avLst/>
          </a:prstGeom>
        </p:spPr>
        <p:txBody>
          <a:bodyPr wrap="none">
            <a:spAutoFit/>
          </a:bodyPr>
          <a:lstStyle/>
          <a:p>
            <a:r>
              <a:rPr lang="en-US" sz="1500" b="1" dirty="0">
                <a:solidFill>
                  <a:srgbClr val="4F2C1D"/>
                </a:solidFill>
                <a:latin typeface="Arial" panose="020B0604020202020204" pitchFamily="34" charset="0"/>
                <a:cs typeface="Arial" panose="020B0604020202020204" pitchFamily="34" charset="0"/>
              </a:rPr>
              <a:t>umanitoba.ca/dentistry</a:t>
            </a: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433" y="1122363"/>
            <a:ext cx="7772400" cy="2387600"/>
          </a:xfrm>
          <a:prstGeom prst="rect">
            <a:avLst/>
          </a:prstGeom>
        </p:spPr>
        <p:txBody>
          <a:bodyPr/>
          <a:lstStyle/>
          <a:p>
            <a:r>
              <a:rPr lang="en-CA" dirty="0"/>
              <a:t>Presentation Title</a:t>
            </a:r>
            <a:endParaRPr lang="en-US" dirty="0"/>
          </a:p>
        </p:txBody>
      </p:sp>
      <p:sp>
        <p:nvSpPr>
          <p:cNvPr id="4" name="Subtitle 2"/>
          <p:cNvSpPr>
            <a:spLocks noGrp="1"/>
          </p:cNvSpPr>
          <p:nvPr>
            <p:ph type="subTitle" idx="1"/>
          </p:nvPr>
        </p:nvSpPr>
        <p:spPr>
          <a:xfrm>
            <a:off x="441433"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421106" y="2059714"/>
            <a:ext cx="8187489"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8732</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35</cp:revision>
  <dcterms:created xsi:type="dcterms:W3CDTF">2020-12-17T18:26:14Z</dcterms:created>
  <dcterms:modified xsi:type="dcterms:W3CDTF">2023-12-07T21:49:04Z</dcterms:modified>
</cp:coreProperties>
</file>