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51206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67" autoAdjust="0"/>
    <p:restoredTop sz="94660"/>
  </p:normalViewPr>
  <p:slideViewPr>
    <p:cSldViewPr snapToGrid="0">
      <p:cViewPr varScale="1">
        <p:scale>
          <a:sx n="27" d="100"/>
          <a:sy n="27" d="100"/>
        </p:scale>
        <p:origin x="1284"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387342"/>
            <a:ext cx="3840480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7289782"/>
            <a:ext cx="384048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0159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8525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752600"/>
            <a:ext cx="1104138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752600"/>
            <a:ext cx="3248406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434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454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8206745"/>
            <a:ext cx="4416552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22029425"/>
            <a:ext cx="44165520" cy="7200898"/>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4789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9838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752603"/>
            <a:ext cx="441655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8069582"/>
            <a:ext cx="21662705"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2024360"/>
            <a:ext cx="21662705"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8069582"/>
            <a:ext cx="21769390"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2024360"/>
            <a:ext cx="2176939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299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3483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24190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739642"/>
            <a:ext cx="2592324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3612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739642"/>
            <a:ext cx="2592324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60611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752603"/>
            <a:ext cx="441655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8763000"/>
            <a:ext cx="441655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0510482"/>
            <a:ext cx="1152144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0510482"/>
            <a:ext cx="1728216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0510482"/>
            <a:ext cx="1152144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24201246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182649" y="3619026"/>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600" b="1" dirty="0">
                <a:solidFill>
                  <a:srgbClr val="002F6C"/>
                </a:solidFill>
                <a:latin typeface="Arial" panose="020B0604020202020204" pitchFamily="34" charset="0"/>
                <a:cs typeface="Arial" panose="020B0604020202020204" pitchFamily="34" charset="0"/>
              </a:rPr>
              <a:t>Poster Title – Use Strictly the Minimum Number of Words</a:t>
            </a:r>
          </a:p>
          <a:p>
            <a:r>
              <a:rPr lang="en-US" altLang="en-US" sz="77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00" dirty="0" err="1">
                <a:solidFill>
                  <a:srgbClr val="4F2C1D"/>
                </a:solidFill>
                <a:latin typeface="Arial" panose="020B0604020202020204" pitchFamily="34" charset="0"/>
                <a:cs typeface="Arial" panose="020B0604020202020204" pitchFamily="34" charset="0"/>
              </a:rPr>
              <a:t>colours</a:t>
            </a:r>
            <a:r>
              <a:rPr lang="en-US" altLang="en-US" sz="77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966687" y="29977138"/>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0997524" y="9894001"/>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95716" y="17357011"/>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sz="28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a:t>
            </a:r>
            <a:r>
              <a:rPr lang="en-AU" altLang="en-US" sz="2800">
                <a:latin typeface="Arial" panose="020B0604020202020204" pitchFamily="34" charset="0"/>
                <a:cs typeface="Arial" panose="020B0604020202020204" pitchFamily="34" charset="0"/>
              </a:rPr>
              <a:t>UM brand. </a:t>
            </a:r>
            <a:r>
              <a:rPr lang="en-AU" altLang="en-US" sz="2800" dirty="0">
                <a:latin typeface="Arial" panose="020B0604020202020204" pitchFamily="34" charset="0"/>
                <a:cs typeface="Arial" panose="020B0604020202020204" pitchFamily="34" charset="0"/>
              </a:rPr>
              <a:t>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Rady Faculty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8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042896"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915399" y="9686113"/>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0898148" y="9686113"/>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009991"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078164"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28" b="1" dirty="0" err="1">
                <a:solidFill>
                  <a:srgbClr val="4F2C1D"/>
                </a:solidFill>
                <a:latin typeface="Arial" panose="020B0604020202020204" pitchFamily="34" charset="0"/>
                <a:cs typeface="Arial" panose="020B0604020202020204" pitchFamily="34" charset="0"/>
              </a:rPr>
              <a:t>Rady</a:t>
            </a:r>
            <a:r>
              <a:rPr lang="en-US" altLang="en-US" sz="3428" b="1" dirty="0">
                <a:solidFill>
                  <a:srgbClr val="4F2C1D"/>
                </a:solidFill>
                <a:latin typeface="Arial" panose="020B0604020202020204" pitchFamily="34" charset="0"/>
                <a:cs typeface="Arial" panose="020B0604020202020204" pitchFamily="34" charset="0"/>
              </a:rPr>
              <a:t> Faculty of Health Sciences</a:t>
            </a:r>
          </a:p>
        </p:txBody>
      </p:sp>
      <p:cxnSp>
        <p:nvCxnSpPr>
          <p:cNvPr id="16" name="Straight Connector 15"/>
          <p:cNvCxnSpPr>
            <a:cxnSpLocks/>
          </p:cNvCxnSpPr>
          <p:nvPr/>
        </p:nvCxnSpPr>
        <p:spPr>
          <a:xfrm>
            <a:off x="1379378" y="7200568"/>
            <a:ext cx="48644371"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294616" y="17174993"/>
            <a:ext cx="9266338"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182651" y="29697023"/>
            <a:ext cx="3865089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1215567" y="17732829"/>
            <a:ext cx="9264711" cy="10961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5" name="Rectangle 24"/>
          <p:cNvSpPr/>
          <p:nvPr/>
        </p:nvSpPr>
        <p:spPr>
          <a:xfrm>
            <a:off x="40759038" y="10000591"/>
            <a:ext cx="9264711" cy="1931455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749671" y="29836624"/>
            <a:ext cx="9165892" cy="2359647"/>
          </a:xfrm>
          <a:prstGeom prst="rect">
            <a:avLst/>
          </a:prstGeom>
        </p:spPr>
      </p:pic>
      <p:sp>
        <p:nvSpPr>
          <p:cNvPr id="22" name="Rectangle 21">
            <a:extLst>
              <a:ext uri="{FF2B5EF4-FFF2-40B4-BE49-F238E27FC236}">
                <a16:creationId xmlns:a16="http://schemas.microsoft.com/office/drawing/2014/main" id="{A4E39128-A64A-45F8-90AE-C4B69AEC318A}"/>
              </a:ext>
            </a:extLst>
          </p:cNvPr>
          <p:cNvSpPr/>
          <p:nvPr/>
        </p:nvSpPr>
        <p:spPr>
          <a:xfrm>
            <a:off x="31212386" y="24487454"/>
            <a:ext cx="9264711" cy="47887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3" name="Rectangle 22">
            <a:extLst>
              <a:ext uri="{FF2B5EF4-FFF2-40B4-BE49-F238E27FC236}">
                <a16:creationId xmlns:a16="http://schemas.microsoft.com/office/drawing/2014/main" id="{4AEEE7B6-C465-4842-B836-427295328B0B}"/>
              </a:ext>
            </a:extLst>
          </p:cNvPr>
          <p:cNvSpPr/>
          <p:nvPr/>
        </p:nvSpPr>
        <p:spPr>
          <a:xfrm>
            <a:off x="31250356" y="14420653"/>
            <a:ext cx="9264711" cy="9786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466</TotalTime>
  <Words>764</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41</cp:revision>
  <dcterms:created xsi:type="dcterms:W3CDTF">2017-10-06T13:36:28Z</dcterms:created>
  <dcterms:modified xsi:type="dcterms:W3CDTF">2021-05-10T18:09:28Z</dcterms:modified>
</cp:coreProperties>
</file>