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30" d="100"/>
          <a:sy n="30" d="100"/>
        </p:scale>
        <p:origin x="1380" y="1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97335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11284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0773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2464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588104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12045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4940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1833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46411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1282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621327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45732650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375610" y="3930254"/>
            <a:ext cx="34470407" cy="256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9643" b="1" dirty="0">
                <a:solidFill>
                  <a:srgbClr val="002F6C"/>
                </a:solidFill>
                <a:latin typeface="Arial" panose="020B0604020202020204" pitchFamily="34" charset="0"/>
                <a:cs typeface="Arial" panose="020B0604020202020204" pitchFamily="34" charset="0"/>
              </a:rPr>
              <a:t>Poster Title – Use Strictly the Minimum Number of Words</a:t>
            </a:r>
          </a:p>
          <a:p>
            <a:r>
              <a:rPr lang="en-US" altLang="en-US" sz="6429"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429" dirty="0" err="1">
                <a:solidFill>
                  <a:srgbClr val="4F2C1D"/>
                </a:solidFill>
                <a:latin typeface="Arial" panose="020B0604020202020204" pitchFamily="34" charset="0"/>
                <a:cs typeface="Arial" panose="020B0604020202020204" pitchFamily="34" charset="0"/>
              </a:rPr>
              <a:t>colours</a:t>
            </a:r>
            <a:r>
              <a:rPr lang="en-US" altLang="en-US" sz="6429"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195642" y="26723705"/>
            <a:ext cx="25658847" cy="16160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7056115" y="21727055"/>
            <a:ext cx="8219517" cy="39414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CONCLUSION</a:t>
            </a:r>
          </a:p>
          <a:p>
            <a:pPr>
              <a:spcBef>
                <a:spcPct val="50000"/>
              </a:spcBef>
            </a:pPr>
            <a:r>
              <a:rPr lang="en-AU" altLang="en-US" sz="20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S206 Medical Services Building 750 </a:t>
            </a:r>
            <a:r>
              <a:rPr lang="en-AU" altLang="en-US" sz="2000" b="1" dirty="0" err="1">
                <a:solidFill>
                  <a:srgbClr val="4F2C1D"/>
                </a:solidFill>
                <a:latin typeface="Arial" panose="020B0604020202020204" pitchFamily="34" charset="0"/>
                <a:cs typeface="Arial" panose="020B0604020202020204" pitchFamily="34" charset="0"/>
              </a:rPr>
              <a:t>Bannatyne</a:t>
            </a:r>
            <a:r>
              <a:rPr lang="en-AU" altLang="en-US" sz="20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19831" y="15487432"/>
            <a:ext cx="8010349" cy="98237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AIM</a:t>
            </a:r>
          </a:p>
          <a:p>
            <a:pPr>
              <a:spcBef>
                <a:spcPct val="20000"/>
              </a:spcBef>
            </a:pPr>
            <a:r>
              <a:rPr lang="en-AU" altLang="en-US" sz="2286"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8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86"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sz="2286">
                <a:latin typeface="Arial" panose="020B0604020202020204" pitchFamily="34" charset="0"/>
                <a:cs typeface="Arial" panose="020B0604020202020204" pitchFamily="34" charset="0"/>
              </a:rPr>
              <a:t>UM brand. </a:t>
            </a:r>
            <a:r>
              <a:rPr lang="en-AU" altLang="en-US" sz="2286"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sz="2286"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colour.</a:t>
            </a:r>
          </a:p>
          <a:p>
            <a:pPr>
              <a:spcBef>
                <a:spcPct val="40000"/>
              </a:spcBef>
            </a:pPr>
            <a:r>
              <a:rPr lang="en-AU" altLang="en-US" sz="2286" dirty="0">
                <a:latin typeface="Arial" panose="020B0604020202020204" pitchFamily="34" charset="0"/>
                <a:cs typeface="Arial" panose="020B0604020202020204" pitchFamily="34" charset="0"/>
              </a:rPr>
              <a:t>Keep body text left-aligned, do </a:t>
            </a:r>
            <a:r>
              <a:rPr lang="en-AU" altLang="en-US" sz="2286" b="1" dirty="0">
                <a:latin typeface="Arial" panose="020B0604020202020204" pitchFamily="34" charset="0"/>
                <a:cs typeface="Arial" panose="020B0604020202020204" pitchFamily="34" charset="0"/>
              </a:rPr>
              <a:t>not</a:t>
            </a:r>
            <a:r>
              <a:rPr lang="en-AU" altLang="en-US" sz="2286" dirty="0">
                <a:latin typeface="Arial" panose="020B0604020202020204" pitchFamily="34" charset="0"/>
                <a:cs typeface="Arial" panose="020B0604020202020204" pitchFamily="34" charset="0"/>
              </a:rPr>
              <a:t> justify text.</a:t>
            </a:r>
          </a:p>
          <a:p>
            <a:pPr>
              <a:spcBef>
                <a:spcPct val="40000"/>
              </a:spcBef>
            </a:pPr>
            <a:r>
              <a:rPr lang="en-AU" altLang="en-US" sz="2286"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286"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286" dirty="0">
                <a:latin typeface="Arial" panose="020B0604020202020204" pitchFamily="34" charset="0"/>
                <a:cs typeface="Arial" panose="020B0604020202020204" pitchFamily="34" charset="0"/>
              </a:rPr>
              <a:t>The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259148" y="9009486"/>
            <a:ext cx="7931716" cy="64779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INTRODUCTION</a:t>
            </a:r>
          </a:p>
          <a:p>
            <a:pPr>
              <a:spcBef>
                <a:spcPct val="50000"/>
              </a:spcBef>
            </a:pPr>
            <a:r>
              <a:rPr lang="en-AU" altLang="en-US" sz="2286"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86"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86"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000" dirty="0">
                <a:latin typeface="Arial" panose="020B0604020202020204" pitchFamily="34" charset="0"/>
                <a:cs typeface="Arial" panose="020B0604020202020204" pitchFamily="34" charset="0"/>
              </a:rPr>
              <a:t>.</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9750980" y="8986159"/>
            <a:ext cx="8219516" cy="163250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86"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Re-write your paper into poster format </a:t>
            </a:r>
            <a:r>
              <a:rPr lang="en-AU" altLang="en-US" sz="2286" dirty="0" err="1">
                <a:latin typeface="Arial" panose="020B0604020202020204" pitchFamily="34" charset="0"/>
                <a:cs typeface="Arial" panose="020B0604020202020204" pitchFamily="34" charset="0"/>
              </a:rPr>
              <a:t>ie</a:t>
            </a:r>
            <a:r>
              <a:rPr lang="en-AU" altLang="en-US" sz="2286" dirty="0">
                <a:latin typeface="Arial" panose="020B0604020202020204" pitchFamily="34" charset="0"/>
                <a:cs typeface="Arial" panose="020B0604020202020204" pitchFamily="34" charset="0"/>
              </a:rPr>
              <a:t>.</a:t>
            </a:r>
            <a:br>
              <a:rPr lang="en-AU" altLang="en-US" sz="2286" dirty="0">
                <a:latin typeface="Arial" panose="020B0604020202020204" pitchFamily="34" charset="0"/>
                <a:cs typeface="Arial" panose="020B0604020202020204" pitchFamily="34" charset="0"/>
              </a:rPr>
            </a:br>
            <a:r>
              <a:rPr lang="en-AU" altLang="en-US" sz="2286"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Never do whole sentences in capitals or underline to stress your point, use </a:t>
            </a:r>
            <a:r>
              <a:rPr lang="en-AU" altLang="en-US" sz="2286" b="1" dirty="0">
                <a:latin typeface="Arial" panose="020B0604020202020204" pitchFamily="34" charset="0"/>
                <a:cs typeface="Arial" panose="020B0604020202020204" pitchFamily="34" charset="0"/>
              </a:rPr>
              <a:t>bold</a:t>
            </a:r>
            <a:r>
              <a:rPr lang="en-AU" altLang="en-US" sz="2286"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Spell check and get someone else to proof-read.</a:t>
            </a: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8358733" y="8978381"/>
            <a:ext cx="8495756" cy="1713225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RESULTS</a:t>
            </a: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86" dirty="0">
                <a:latin typeface="Arial" panose="020B0604020202020204" pitchFamily="34" charset="0"/>
                <a:cs typeface="Arial" panose="020B0604020202020204" pitchFamily="34" charset="0"/>
              </a:rPr>
              <a:t>Images such as photographs, graphs, diagrams, logos, </a:t>
            </a:r>
            <a:r>
              <a:rPr lang="en-AU" altLang="en-US" sz="2286" dirty="0" err="1">
                <a:latin typeface="Arial" panose="020B0604020202020204" pitchFamily="34" charset="0"/>
                <a:cs typeface="Arial" panose="020B0604020202020204" pitchFamily="34" charset="0"/>
              </a:rPr>
              <a:t>etc</a:t>
            </a:r>
            <a:r>
              <a:rPr lang="en-AU" altLang="en-US" sz="2286" dirty="0">
                <a:latin typeface="Arial" panose="020B0604020202020204" pitchFamily="34" charset="0"/>
                <a:cs typeface="Arial" panose="020B0604020202020204" pitchFamily="34" charset="0"/>
              </a:rPr>
              <a:t>, can be added to the poster.</a:t>
            </a:r>
          </a:p>
          <a:p>
            <a:pPr>
              <a:spcBef>
                <a:spcPct val="50000"/>
              </a:spcBef>
            </a:pPr>
            <a:r>
              <a:rPr lang="en-AU" altLang="en-US" sz="2286"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86"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86" b="1" dirty="0">
                <a:latin typeface="Arial" panose="020B0604020202020204" pitchFamily="34" charset="0"/>
                <a:cs typeface="Arial" panose="020B0604020202020204" pitchFamily="34" charset="0"/>
              </a:rPr>
              <a:t>Be aware</a:t>
            </a:r>
            <a:r>
              <a:rPr lang="en-AU" altLang="en-US" sz="2286"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86" dirty="0">
                <a:latin typeface="Arial" panose="020B0604020202020204" pitchFamily="34" charset="0"/>
                <a:cs typeface="Arial" panose="020B0604020202020204" pitchFamily="34" charset="0"/>
              </a:rPr>
              <a:t>Do </a:t>
            </a:r>
            <a:r>
              <a:rPr lang="en-AU" altLang="en-US" sz="2286" b="1" dirty="0">
                <a:latin typeface="Arial" panose="020B0604020202020204" pitchFamily="34" charset="0"/>
                <a:cs typeface="Arial" panose="020B0604020202020204" pitchFamily="34" charset="0"/>
              </a:rPr>
              <a:t>not </a:t>
            </a:r>
            <a:r>
              <a:rPr lang="en-AU" altLang="en-US" sz="2286" dirty="0">
                <a:latin typeface="Arial" panose="020B0604020202020204" pitchFamily="34" charset="0"/>
                <a:cs typeface="Arial" panose="020B0604020202020204" pitchFamily="34" charset="0"/>
              </a:rPr>
              <a:t>use images from the web.</a:t>
            </a:r>
          </a:p>
          <a:p>
            <a:pPr>
              <a:spcBef>
                <a:spcPct val="50000"/>
              </a:spcBef>
            </a:pPr>
            <a:endParaRPr lang="en-AU" altLang="en-US" sz="2286" dirty="0">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86"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86" dirty="0">
                <a:latin typeface="Arial" panose="020B0604020202020204" pitchFamily="34" charset="0"/>
                <a:cs typeface="Arial" panose="020B0604020202020204" pitchFamily="34" charset="0"/>
              </a:rPr>
              <a:t>Graphs done in a scientific graphing programs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Sigma Plot, Prism, SPSS, </a:t>
            </a:r>
            <a:r>
              <a:rPr lang="en-AU" altLang="en-US" sz="2286" dirty="0" err="1">
                <a:latin typeface="Arial" panose="020B0604020202020204" pitchFamily="34" charset="0"/>
                <a:cs typeface="Arial" panose="020B0604020202020204" pitchFamily="34" charset="0"/>
              </a:rPr>
              <a:t>Statistica</a:t>
            </a:r>
            <a:r>
              <a:rPr lang="en-AU" altLang="en-US" sz="2286"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86" dirty="0" err="1">
                <a:latin typeface="Arial" panose="020B0604020202020204" pitchFamily="34" charset="0"/>
                <a:cs typeface="Arial" panose="020B0604020202020204" pitchFamily="34" charset="0"/>
              </a:rPr>
              <a:t>Bannatyne</a:t>
            </a:r>
            <a:r>
              <a:rPr lang="en-AU" altLang="en-US" sz="2286" dirty="0">
                <a:latin typeface="Arial" panose="020B0604020202020204" pitchFamily="34" charset="0"/>
                <a:cs typeface="Arial" panose="020B0604020202020204" pitchFamily="34" charset="0"/>
              </a:rPr>
              <a:t> campus.</a:t>
            </a:r>
          </a:p>
          <a:p>
            <a:pPr>
              <a:spcBef>
                <a:spcPct val="50000"/>
              </a:spcBef>
            </a:pPr>
            <a:endParaRPr lang="en-AU" altLang="en-US" sz="2286"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Printing and Laminating</a:t>
            </a:r>
          </a:p>
          <a:p>
            <a:pPr>
              <a:spcBef>
                <a:spcPct val="50000"/>
              </a:spcBef>
            </a:pPr>
            <a:r>
              <a:rPr lang="en-AU" altLang="en-US" sz="2286"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86"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286" dirty="0">
                <a:latin typeface="Arial" panose="020B0604020202020204" pitchFamily="34" charset="0"/>
              </a:rPr>
              <a:t>Simply highlight this text and replace.</a:t>
            </a:r>
          </a:p>
          <a:p>
            <a:pPr>
              <a:spcBef>
                <a:spcPct val="50000"/>
              </a:spcBef>
            </a:pPr>
            <a:endParaRPr lang="en-AU" altLang="en-US" sz="2286" dirty="0">
              <a:latin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Cost</a:t>
            </a:r>
          </a:p>
          <a:p>
            <a:pPr>
              <a:spcBef>
                <a:spcPct val="50000"/>
              </a:spcBef>
            </a:pPr>
            <a:r>
              <a:rPr lang="en-AU" altLang="en-US" sz="2286" dirty="0">
                <a:solidFill>
                  <a:srgbClr val="000000"/>
                </a:solidFill>
                <a:latin typeface="Arial" panose="020B0604020202020204" pitchFamily="34" charset="0"/>
                <a:cs typeface="Arial" panose="020B0604020202020204" pitchFamily="34" charset="0"/>
              </a:rPr>
              <a:t>For poster-printing and laminating charges: </a:t>
            </a:r>
            <a:r>
              <a:rPr lang="en-US" altLang="en-US" sz="2286" dirty="0">
                <a:solidFill>
                  <a:srgbClr val="000000"/>
                </a:solidFill>
                <a:latin typeface="Arial" panose="020B0604020202020204" pitchFamily="34" charset="0"/>
                <a:cs typeface="Arial" panose="020B0604020202020204" pitchFamily="34" charset="0"/>
              </a:rPr>
              <a:t>Both the Fort Garry and </a:t>
            </a:r>
            <a:r>
              <a:rPr lang="en-US" altLang="en-US" sz="2286" dirty="0" err="1">
                <a:solidFill>
                  <a:srgbClr val="000000"/>
                </a:solidFill>
                <a:latin typeface="Arial" panose="020B0604020202020204" pitchFamily="34" charset="0"/>
                <a:cs typeface="Arial" panose="020B0604020202020204" pitchFamily="34" charset="0"/>
              </a:rPr>
              <a:t>Bannatyne</a:t>
            </a:r>
            <a:r>
              <a:rPr lang="en-US" altLang="en-US" sz="2286" dirty="0">
                <a:solidFill>
                  <a:srgbClr val="000000"/>
                </a:solidFill>
                <a:latin typeface="Arial" panose="020B0604020202020204" pitchFamily="34" charset="0"/>
                <a:cs typeface="Arial" panose="020B0604020202020204" pitchFamily="34" charset="0"/>
              </a:rPr>
              <a:t> Campuses offer poster printing services: </a:t>
            </a:r>
            <a:r>
              <a:rPr lang="en-US" altLang="en-US" sz="2286"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86" dirty="0">
                <a:solidFill>
                  <a:srgbClr val="000000"/>
                </a:solidFill>
                <a:latin typeface="Arial" panose="020B0604020202020204" pitchFamily="34" charset="0"/>
                <a:cs typeface="Arial" panose="020B0604020202020204" pitchFamily="34" charset="0"/>
              </a:rPr>
              <a:t>  </a:t>
            </a: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latin typeface="Arial" panose="020B0604020202020204" pitchFamily="34" charset="0"/>
            </a:endParaRPr>
          </a:p>
          <a:p>
            <a:pPr>
              <a:spcBef>
                <a:spcPct val="50000"/>
              </a:spcBef>
            </a:pPr>
            <a:endParaRPr lang="en-US" altLang="en-US" sz="2286" dirty="0">
              <a:latin typeface="Arial" panose="020B0604020202020204" pitchFamily="34" charset="0"/>
            </a:endParaRPr>
          </a:p>
          <a:p>
            <a:pPr>
              <a:spcBef>
                <a:spcPct val="50000"/>
              </a:spcBef>
            </a:pP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31729" y="7148138"/>
            <a:ext cx="29718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001" b="1" dirty="0">
                <a:latin typeface="Arial" panose="020B0604020202020204" pitchFamily="34" charset="0"/>
              </a:rPr>
              <a:t>Author’s Name/s Goes Here, Author’s Name/s Goes Here, Author’s Name/s Goes Here</a:t>
            </a:r>
          </a:p>
          <a:p>
            <a:pPr>
              <a:spcBef>
                <a:spcPct val="20000"/>
              </a:spcBef>
            </a:pPr>
            <a:r>
              <a:rPr lang="en-GB" altLang="en-US" sz="3572" dirty="0">
                <a:latin typeface="Arial" panose="020B0604020202020204" pitchFamily="34" charset="0"/>
              </a:rPr>
              <a:t>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a:t>
            </a:r>
          </a:p>
        </p:txBody>
      </p:sp>
      <p:sp>
        <p:nvSpPr>
          <p:cNvPr id="15" name="Rectangle 1059"/>
          <p:cNvSpPr>
            <a:spLocks noChangeArrowheads="1"/>
          </p:cNvSpPr>
          <p:nvPr/>
        </p:nvSpPr>
        <p:spPr bwMode="auto">
          <a:xfrm>
            <a:off x="1288539" y="989273"/>
            <a:ext cx="16526069" cy="828189"/>
          </a:xfrm>
          <a:prstGeom prst="rect">
            <a:avLst/>
          </a:prstGeom>
          <a:noFill/>
          <a:ln>
            <a:noFill/>
          </a:ln>
          <a:effec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57" b="1" dirty="0" err="1">
                <a:solidFill>
                  <a:srgbClr val="4F2C1D"/>
                </a:solidFill>
                <a:latin typeface="Arial" panose="020B0604020202020204" pitchFamily="34" charset="0"/>
                <a:cs typeface="Arial" panose="020B0604020202020204" pitchFamily="34" charset="0"/>
              </a:rPr>
              <a:t>Rady</a:t>
            </a:r>
            <a:r>
              <a:rPr lang="en-US" altLang="en-US" sz="2857"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p:nvPr/>
        </p:nvCxnSpPr>
        <p:spPr>
          <a:xfrm>
            <a:off x="1539551" y="6914874"/>
            <a:ext cx="33380266"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468916" y="15281322"/>
            <a:ext cx="772194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7281573" y="21525057"/>
            <a:ext cx="772194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375611" y="26490277"/>
            <a:ext cx="2499200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001120" y="15442900"/>
            <a:ext cx="7720592" cy="93833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sp>
        <p:nvSpPr>
          <p:cNvPr id="25" name="Rectangle 24"/>
          <p:cNvSpPr/>
          <p:nvPr/>
        </p:nvSpPr>
        <p:spPr>
          <a:xfrm>
            <a:off x="27289380" y="9248225"/>
            <a:ext cx="7720592" cy="11657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81573" y="26606610"/>
            <a:ext cx="7638244" cy="1966372"/>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TotalTime>
  <Words>766</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40</cp:revision>
  <dcterms:created xsi:type="dcterms:W3CDTF">2017-10-06T13:36:28Z</dcterms:created>
  <dcterms:modified xsi:type="dcterms:W3CDTF">2021-05-11T14:05:52Z</dcterms:modified>
</cp:coreProperties>
</file>