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3123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5203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541980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2329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081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74331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57137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37119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0144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5305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48691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1106528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002F6C"/>
                </a:solidFill>
                <a:latin typeface="Arial" panose="020B0604020202020204" pitchFamily="34" charset="0"/>
                <a:cs typeface="Arial" panose="020B0604020202020204" pitchFamily="34" charset="0"/>
              </a:rPr>
              <a:t>Poster Title – Use Strictly the Minimum </a:t>
            </a:r>
            <a:br>
              <a:rPr lang="en-US" altLang="en-US" sz="10285" b="1" dirty="0">
                <a:solidFill>
                  <a:srgbClr val="002F6C"/>
                </a:solidFill>
                <a:latin typeface="Arial" panose="020B0604020202020204" pitchFamily="34" charset="0"/>
                <a:cs typeface="Arial" panose="020B0604020202020204" pitchFamily="34" charset="0"/>
              </a:rPr>
            </a:br>
            <a:r>
              <a:rPr lang="en-US" altLang="en-US" sz="10285" b="1" dirty="0">
                <a:solidFill>
                  <a:srgbClr val="002F6C"/>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a:t>
            </a:r>
            <a:r>
              <a:rPr lang="en-AU" altLang="en-US">
                <a:latin typeface="Arial" panose="020B0604020202020204" pitchFamily="34" charset="0"/>
                <a:cs typeface="Arial" panose="020B0604020202020204" pitchFamily="34" charset="0"/>
              </a:rPr>
              <a:t>UM brand. </a:t>
            </a:r>
            <a:r>
              <a:rPr lang="en-AU" altLang="en-US" dirty="0">
                <a:latin typeface="Arial" panose="020B0604020202020204" pitchFamily="34" charset="0"/>
                <a:cs typeface="Arial" panose="020B0604020202020204" pitchFamily="34" charset="0"/>
              </a:rPr>
              <a:t>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designated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colour.</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b="1" dirty="0" err="1">
                <a:solidFill>
                  <a:srgbClr val="4F2C1D"/>
                </a:solidFill>
                <a:latin typeface="Arial" panose="020B0604020202020204" pitchFamily="34" charset="0"/>
                <a:cs typeface="Arial" panose="020B0604020202020204" pitchFamily="34" charset="0"/>
              </a:rPr>
              <a:t>Rady</a:t>
            </a:r>
            <a:r>
              <a:rPr lang="en-US" altLang="en-US" sz="3086" b="1" dirty="0">
                <a:solidFill>
                  <a:srgbClr val="4F2C1D"/>
                </a:solidFill>
                <a:latin typeface="Arial" panose="020B0604020202020204" pitchFamily="34" charset="0"/>
                <a:cs typeface="Arial" panose="020B0604020202020204" pitchFamily="34" charset="0"/>
              </a:rPr>
              <a:t> Faculty of Health Sciences</a:t>
            </a:r>
          </a:p>
        </p:txBody>
      </p:sp>
      <p:cxnSp>
        <p:nvCxnSpPr>
          <p:cNvPr id="16" name="Straight Connector 15"/>
          <p:cNvCxnSpPr/>
          <p:nvPr/>
        </p:nvCxnSpPr>
        <p:spPr>
          <a:xfrm>
            <a:off x="1385596" y="8231603"/>
            <a:ext cx="30042239"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602</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42</cp:revision>
  <dcterms:created xsi:type="dcterms:W3CDTF">2017-10-06T13:36:28Z</dcterms:created>
  <dcterms:modified xsi:type="dcterms:W3CDTF">2021-05-10T18:08:52Z</dcterms:modified>
</cp:coreProperties>
</file>