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4-5: Total amount of donations and average annual donation per giver by age group and gender, Manitoba, 2018. Reprinted from </a:t>
            </a:r>
            <a:r>
              <a:rPr lang="en-CA" i="1" dirty="0"/>
              <a:t>Facts on Aging: Volunteering and charitable giving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Outlined in the table are the total amount of donations (in millions) in 2018 by domains: religion, education and reserach, social services, culture and recreation, and other domains the average donating by men and women aged 45-64, and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1" y="476672"/>
            <a:ext cx="8686818" cy="437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97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26</cp:revision>
  <dcterms:created xsi:type="dcterms:W3CDTF">2020-09-05T18:46:30Z</dcterms:created>
  <dcterms:modified xsi:type="dcterms:W3CDTF">2022-07-22T17:39:39Z</dcterms:modified>
</cp:coreProperties>
</file>