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14" autoAdjust="0"/>
  </p:normalViewPr>
  <p:slideViewPr>
    <p:cSldViewPr>
      <p:cViewPr varScale="1">
        <p:scale>
          <a:sx n="102" d="100"/>
          <a:sy n="102" d="100"/>
        </p:scale>
        <p:origin x="9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9D2E8-DC07-4C88-9131-EEDC0F72B9EC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7754AE-CE78-407C-8262-4206E9EFE42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3101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4-1: Volunteer vs. Non-Volunteer Status in Selected Age Groups and by Gender, Manitoba, 2013. Reprinted from </a:t>
            </a:r>
            <a:r>
              <a:rPr lang="en-CA" i="1" dirty="0" smtClean="0"/>
              <a:t>Facts on Aging: Volunteering and charitable giving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7754AE-CE78-407C-8262-4206E9EFE42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1339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vertical bar chart shows the percentage of men and women by age grouping of 45-64 and 65 years and over who volunteer and don't volunteer.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1" y="908720"/>
            <a:ext cx="8427737" cy="4864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4</cp:revision>
  <dcterms:created xsi:type="dcterms:W3CDTF">2017-06-22T19:27:09Z</dcterms:created>
  <dcterms:modified xsi:type="dcterms:W3CDTF">2021-03-25T19:50:31Z</dcterms:modified>
</cp:coreProperties>
</file>