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4-6: Reasons for giving, among individuals who made a </a:t>
            </a:r>
            <a:r>
              <a:rPr lang="en-CA"/>
              <a:t>charitable donation by age group and gender</a:t>
            </a:r>
            <a:r>
              <a:rPr lang="en-CA" dirty="0"/>
              <a:t>, Manitoba</a:t>
            </a:r>
            <a:r>
              <a:rPr lang="en-CA"/>
              <a:t>, 2018. </a:t>
            </a:r>
            <a:r>
              <a:rPr lang="en-CA" dirty="0"/>
              <a:t>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in this table for 2018 are the individual reasons men and women aged 45-64 and 65 and over donate to charity including belief in a cause, compassion, conrtibute to community, affected by a cause, income tax credit, and religious obligation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51578"/>
            <a:ext cx="8892480" cy="3081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101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32</cp:revision>
  <dcterms:created xsi:type="dcterms:W3CDTF">2020-09-05T18:46:30Z</dcterms:created>
  <dcterms:modified xsi:type="dcterms:W3CDTF">2022-08-23T17:10:03Z</dcterms:modified>
</cp:coreProperties>
</file>