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62E18"/>
    <a:srgbClr val="66330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78293" autoAdjust="0"/>
  </p:normalViewPr>
  <p:slideViewPr>
    <p:cSldViewPr>
      <p:cViewPr varScale="1">
        <p:scale>
          <a:sx n="90" d="100"/>
          <a:sy n="90" d="100"/>
        </p:scale>
        <p:origin x="2214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3D9665-DE4F-4D7D-AEDC-7B19D50C33CE}" type="datetimeFigureOut">
              <a:rPr lang="en-CA" smtClean="0"/>
              <a:t>2022-08-23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0A5ACB-555C-43CB-A3A3-D9FBC4F458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482462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/>
              <a:t>How to cite this graphic: </a:t>
            </a:r>
          </a:p>
          <a:p>
            <a:r>
              <a:rPr lang="en-CA" dirty="0"/>
              <a:t>Table </a:t>
            </a:r>
            <a:r>
              <a:rPr lang="en-CA" dirty="0" smtClean="0"/>
              <a:t>4-3: </a:t>
            </a:r>
            <a:r>
              <a:rPr lang="en-CA" dirty="0"/>
              <a:t>Reasons for </a:t>
            </a:r>
            <a:r>
              <a:rPr lang="en-CA" dirty="0" smtClean="0"/>
              <a:t>volunteering and </a:t>
            </a:r>
            <a:r>
              <a:rPr lang="en-CA" smtClean="0"/>
              <a:t>not volunteering </a:t>
            </a:r>
            <a:r>
              <a:rPr lang="en-CA" dirty="0"/>
              <a:t>by age group, Manitoba, 2018. Reprinted from </a:t>
            </a:r>
            <a:r>
              <a:rPr lang="en-CA" i="1" dirty="0"/>
              <a:t>Facts on Aging: Volunteering and charitable giving</a:t>
            </a:r>
            <a:r>
              <a:rPr lang="en-CA" dirty="0"/>
              <a:t>, by the Centre on Aging, retrieved from http://www.umanitoba.ca/aging</a:t>
            </a:r>
          </a:p>
          <a:p>
            <a:r>
              <a:rPr lang="en-CA" dirty="0"/>
              <a:t>Copyright 2022 by the Centre on Aging, University of Manitoba.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0A5ACB-555C-43CB-A3A3-D9FBC4F458FC}" type="slidenum">
              <a:rPr lang="en-CA" smtClean="0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810128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2022-08-23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475348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2022-08-23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688546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2022-08-23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251407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2022-08-23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853846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2022-08-23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894076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2022-08-23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048939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2022-08-23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596249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2022-08-23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785288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2022-08-23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416839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2022-08-23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473757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2022-08-23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090640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91E96D-117A-4745-9682-3392B291AE1A}" type="datetimeFigureOut">
              <a:rPr lang="en-CA" smtClean="0"/>
              <a:t>2022-08-23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757005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/>
          <p:nvPr/>
        </p:nvCxnSpPr>
        <p:spPr>
          <a:xfrm>
            <a:off x="323528" y="6021288"/>
            <a:ext cx="8568952" cy="0"/>
          </a:xfrm>
          <a:prstGeom prst="line">
            <a:avLst/>
          </a:prstGeom>
          <a:ln>
            <a:solidFill>
              <a:srgbClr val="562E1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251520" y="6347403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©2022 Centre on Aging, University of Manitoba</a:t>
            </a:r>
          </a:p>
        </p:txBody>
      </p:sp>
      <p:pic>
        <p:nvPicPr>
          <p:cNvPr id="3" name="Picture 2" descr="Centre on Aging University of Manitoba logo&#10;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8224" y="6165304"/>
            <a:ext cx="2304256" cy="497964"/>
          </a:xfrm>
          <a:prstGeom prst="rect">
            <a:avLst/>
          </a:prstGeom>
        </p:spPr>
      </p:pic>
      <p:grpSp>
        <p:nvGrpSpPr>
          <p:cNvPr id="5" name="Group 4" descr="Outlined in this table are the reasons Manitobans (2018) in the age group 45-64 and 65 and over volunteer, or do not volunteer."/>
          <p:cNvGrpSpPr/>
          <p:nvPr/>
        </p:nvGrpSpPr>
        <p:grpSpPr>
          <a:xfrm>
            <a:off x="1403648" y="236736"/>
            <a:ext cx="6048672" cy="5640536"/>
            <a:chOff x="1403648" y="116632"/>
            <a:chExt cx="6048672" cy="5640536"/>
          </a:xfrm>
        </p:grpSpPr>
        <p:pic>
          <p:nvPicPr>
            <p:cNvPr id="2" name="Picture 1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03648" y="116632"/>
              <a:ext cx="6048672" cy="2534282"/>
            </a:xfrm>
            <a:prstGeom prst="rect">
              <a:avLst/>
            </a:prstGeom>
          </p:spPr>
        </p:pic>
        <p:pic>
          <p:nvPicPr>
            <p:cNvPr id="4" name="Picture 3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29829" y="2724904"/>
              <a:ext cx="5950484" cy="3032264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3017880"/>
      </p:ext>
    </p:extLst>
  </p:cSld>
  <p:clrMapOvr>
    <a:masterClrMapping/>
  </p:clrMapOvr>
</p:sld>
</file>

<file path=ppt/theme/theme1.xml><?xml version="1.0" encoding="utf-8"?>
<a:theme xmlns:a="http://schemas.openxmlformats.org/drawingml/2006/main" name="CoA PPT slide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oA_UM_foamb_section name_type_figure or table_sect no-fig no_template" id="{EB51BE1E-B20F-472F-9087-D002E963613E}" vid="{625A70A8-196F-4516-9352-CE30DD9E1E3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CoA PPT slide template</Template>
  <TotalTime>101</TotalTime>
  <Words>67</Words>
  <Application>Microsoft Office PowerPoint</Application>
  <PresentationFormat>On-screen Show (4:3)</PresentationFormat>
  <Paragraphs>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CoA PPT slide template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Ian Gonzales</dc:creator>
  <cp:lastModifiedBy>Rachel Ines</cp:lastModifiedBy>
  <cp:revision>32</cp:revision>
  <dcterms:created xsi:type="dcterms:W3CDTF">2020-09-05T18:46:30Z</dcterms:created>
  <dcterms:modified xsi:type="dcterms:W3CDTF">2022-08-23T17:07:20Z</dcterms:modified>
</cp:coreProperties>
</file>