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4-2: </a:t>
            </a:r>
            <a:r>
              <a:rPr lang="en-CA"/>
              <a:t>Most popular domains among those who </a:t>
            </a:r>
            <a:r>
              <a:rPr lang="en-CA" dirty="0"/>
              <a:t>v</a:t>
            </a:r>
            <a:r>
              <a:rPr lang="en-CA"/>
              <a:t>olunteer by age </a:t>
            </a:r>
            <a:r>
              <a:rPr lang="en-CA" dirty="0"/>
              <a:t>g</a:t>
            </a:r>
            <a:r>
              <a:rPr lang="en-CA"/>
              <a:t>roup and gender</a:t>
            </a:r>
            <a:r>
              <a:rPr lang="en-CA" dirty="0"/>
              <a:t>, Manitoba</a:t>
            </a:r>
            <a:r>
              <a:rPr lang="en-CA"/>
              <a:t>, 2018. </a:t>
            </a:r>
            <a:r>
              <a:rPr lang="en-CA" dirty="0"/>
              <a:t>Reprinted from </a:t>
            </a:r>
            <a:r>
              <a:rPr lang="en-CA" i="1" dirty="0"/>
              <a:t>Facts on Aging: Volunteering and charitable giving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2021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Shown in this table are the most popular volunteering domains by men and women in the age grouping of 45-64 years, and age 65 and over for 2018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87" y="692696"/>
            <a:ext cx="8814834" cy="3236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87</TotalTime>
  <Words>70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22</cp:revision>
  <dcterms:created xsi:type="dcterms:W3CDTF">2020-09-05T18:46:30Z</dcterms:created>
  <dcterms:modified xsi:type="dcterms:W3CDTF">2022-07-22T16:12:22Z</dcterms:modified>
</cp:coreProperties>
</file>