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14" autoAdjust="0"/>
  </p:normalViewPr>
  <p:slideViewPr>
    <p:cSldViewPr>
      <p:cViewPr varScale="1">
        <p:scale>
          <a:sx n="97" d="100"/>
          <a:sy n="97" d="100"/>
        </p:scale>
        <p:origin x="11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E06B0-126D-41C3-A868-E931E507BD7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B1B44-988A-45B5-BD35-208B998789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578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4-1: Total and Average Number of Hours Spent Volunteering by Age Group and Gender, Manitoba, 2013. Reprinted from </a:t>
            </a:r>
            <a:r>
              <a:rPr lang="en-CA" i="1" dirty="0" smtClean="0"/>
              <a:t>Facts on Aging: Volunteering and charitable giving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B1B44-988A-45B5-BD35-208B9987893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70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table shows the total and average number of Hours men and women volunteer by age grouping of 45-64 and age 65 and over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64704"/>
            <a:ext cx="8780104" cy="385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62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4</cp:revision>
  <dcterms:created xsi:type="dcterms:W3CDTF">2017-06-22T19:27:09Z</dcterms:created>
  <dcterms:modified xsi:type="dcterms:W3CDTF">2021-03-25T19:38:45Z</dcterms:modified>
</cp:coreProperties>
</file>