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1625" autoAdjust="0"/>
  </p:normalViewPr>
  <p:slideViewPr>
    <p:cSldViewPr>
      <p:cViewPr varScale="1">
        <p:scale>
          <a:sx n="94" d="100"/>
          <a:sy n="94" d="100"/>
        </p:scale>
        <p:origin x="81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Table 4-4: Dollars given in charitable donations by age group and gender, Manitoba, 2018. Reprinted from </a:t>
            </a:r>
            <a:r>
              <a:rPr lang="en-CA" i="1" dirty="0"/>
              <a:t>Facts on Aging: Volunteering and charitable giving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/>
              <a:t>Copyright 2022 </a:t>
            </a:r>
            <a:r>
              <a:rPr lang="en-CA" dirty="0"/>
              <a:t>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Outlined in this table is the amount of dollars given in charitable donations in 2018 by men and women in Manitoba for the age groups: 45-64 years, and 65 and ove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764704"/>
            <a:ext cx="8748464" cy="3131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6</TotalTime>
  <Words>68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7</cp:revision>
  <dcterms:created xsi:type="dcterms:W3CDTF">2020-09-05T18:46:30Z</dcterms:created>
  <dcterms:modified xsi:type="dcterms:W3CDTF">2022-08-23T16:48:59Z</dcterms:modified>
</cp:coreProperties>
</file>