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3771" autoAdjust="0"/>
  </p:normalViewPr>
  <p:slideViewPr>
    <p:cSldViewPr>
      <p:cViewPr varScale="1">
        <p:scale>
          <a:sx n="89" d="100"/>
          <a:sy n="89" d="100"/>
        </p:scale>
        <p:origin x="144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2025-03-24</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to cite this graphic: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Figure 6-12: Pedestrians killed or injured by age group and casualty type, Manitoba, 2022.</a:t>
            </a:r>
            <a:r>
              <a:rPr lang="en-CA" b="0" dirty="0"/>
              <a:t> Reprinted from </a:t>
            </a:r>
            <a:r>
              <a:rPr lang="en-CA" b="0" i="1" dirty="0"/>
              <a:t>Facts on Aging: Transportation</a:t>
            </a:r>
            <a:r>
              <a:rPr lang="en-CA" b="0" dirty="0"/>
              <a:t>, by the Centre on Aging, retrieved from http://www.umanitoba.ca/aging</a:t>
            </a:r>
          </a:p>
          <a:p>
            <a:r>
              <a:rPr lang="en-CA" dirty="0"/>
              <a:t>Copyright 2025 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2025-03-24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2025-03-24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2025-03-24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2025-03-24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2025-03-24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2025-03-24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2025-03-24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1520" y="6347403"/>
            <a:ext cx="3456384" cy="276999"/>
          </a:xfrm>
          <a:prstGeom prst="rect">
            <a:avLst/>
          </a:prstGeom>
          <a:noFill/>
        </p:spPr>
        <p:txBody>
          <a:bodyPr wrap="square" rtlCol="0">
            <a:spAutoFit/>
          </a:bodyPr>
          <a:lstStyle/>
          <a:p>
            <a:r>
              <a:rPr lang="en-CA" sz="1200" dirty="0">
                <a:solidFill>
                  <a:schemeClr val="tx1">
                    <a:lumMod val="50000"/>
                    <a:lumOff val="50000"/>
                  </a:schemeClr>
                </a:solidFill>
                <a:latin typeface="Arial" panose="020B0604020202020204" pitchFamily="34" charset="0"/>
                <a:cs typeface="Arial" panose="020B0604020202020204" pitchFamily="34" charset="0"/>
              </a:rPr>
              <a:t>©2025 Centre on Aging, University of Manitoba</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4" name="Picture 3" descr="Shown in this vertical bar chart for those in five age categories ranging from age 25 and under to those 65 and older, are the percentage of pedestrians killed or injured in 2022.">
            <a:extLst>
              <a:ext uri="{FF2B5EF4-FFF2-40B4-BE49-F238E27FC236}">
                <a16:creationId xmlns:a16="http://schemas.microsoft.com/office/drawing/2014/main" id="{06A653AC-6830-3F9A-0A94-D30569563F2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779" y="620688"/>
            <a:ext cx="9003725" cy="4621861"/>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ca4a813-3b95-4496-834a-be7ef2bfdc8e" xsi:nil="true"/>
    <lcf76f155ced4ddcb4097134ff3c332f xmlns="63af313d-b4b1-496a-bc23-248173155cf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40784B036DFA340BF61F16551D7EF74" ma:contentTypeVersion="11" ma:contentTypeDescription="Create a new document." ma:contentTypeScope="" ma:versionID="73020dfe1154bbdafb4ff5a4de9ac711">
  <xsd:schema xmlns:xsd="http://www.w3.org/2001/XMLSchema" xmlns:xs="http://www.w3.org/2001/XMLSchema" xmlns:p="http://schemas.microsoft.com/office/2006/metadata/properties" xmlns:ns2="63af313d-b4b1-496a-bc23-248173155cf2" xmlns:ns3="6ca4a813-3b95-4496-834a-be7ef2bfdc8e" targetNamespace="http://schemas.microsoft.com/office/2006/metadata/properties" ma:root="true" ma:fieldsID="eef0fc1c941a838ab4ffce965770c9f8" ns2:_="" ns3:_="">
    <xsd:import namespace="63af313d-b4b1-496a-bc23-248173155cf2"/>
    <xsd:import namespace="6ca4a813-3b95-4496-834a-be7ef2bfdc8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f313d-b4b1-496a-bc23-248173155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607ee36-e3c0-4814-8940-b096d0e7881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4a813-3b95-4496-834a-be7ef2bfdc8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19dc2d-f377-4c18-8a99-2941cee0e235}" ma:internalName="TaxCatchAll" ma:showField="CatchAllData" ma:web="6ca4a813-3b95-4496-834a-be7ef2bfdc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069B6E-D9C9-4904-AD39-1CB7183BA596}">
  <ds:schemaRefs>
    <ds:schemaRef ds:uri="http://schemas.microsoft.com/sharepoint/v3/contenttype/forms"/>
  </ds:schemaRefs>
</ds:datastoreItem>
</file>

<file path=customXml/itemProps2.xml><?xml version="1.0" encoding="utf-8"?>
<ds:datastoreItem xmlns:ds="http://schemas.openxmlformats.org/officeDocument/2006/customXml" ds:itemID="{96ED97E0-211F-4012-9B07-1DCE87FE2842}">
  <ds:schemaRefs>
    <ds:schemaRef ds:uri="http://schemas.microsoft.com/office/2006/metadata/properties"/>
    <ds:schemaRef ds:uri="http://schemas.microsoft.com/office/infopath/2007/PartnerControls"/>
    <ds:schemaRef ds:uri="6ca4a813-3b95-4496-834a-be7ef2bfdc8e"/>
    <ds:schemaRef ds:uri="63af313d-b4b1-496a-bc23-248173155cf2"/>
  </ds:schemaRefs>
</ds:datastoreItem>
</file>

<file path=customXml/itemProps3.xml><?xml version="1.0" encoding="utf-8"?>
<ds:datastoreItem xmlns:ds="http://schemas.openxmlformats.org/officeDocument/2006/customXml" ds:itemID="{52E8AFBF-B355-4E74-BBBE-4843FDEE4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af313d-b4b1-496a-bc23-248173155cf2"/>
    <ds:schemaRef ds:uri="6ca4a813-3b95-4496-834a-be7ef2bfdc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CoA_UM_foamb_section name_type_figure or table_sect no-fig no_template (1)</Template>
  <TotalTime>1</TotalTime>
  <Words>71</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Rhea Bhalla</dc:creator>
  <cp:lastModifiedBy>Rachel Ines</cp:lastModifiedBy>
  <cp:revision>2</cp:revision>
  <dcterms:created xsi:type="dcterms:W3CDTF">2025-03-24T14:15:33Z</dcterms:created>
  <dcterms:modified xsi:type="dcterms:W3CDTF">2025-03-24T19:00:04Z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0x010100840784B036DFA340BF61F16551D7EF74</vt:lpwstr>
  </property>
</Properties>
</file>