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43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32C31-A632-4610-B63F-8B1ABE6B2715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3F75A-8832-479E-A113-983EE026CA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236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Table 6-1: Driving Speed Compared to Others, by Age Group, Manitoba, 2014</a:t>
            </a:r>
            <a:r>
              <a:rPr lang="en-CA" smtClean="0"/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Transportation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3F75A-8832-479E-A113-983EE026CAD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012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Compared in this table is the driving speed (a little faster, same, or a little slower)  among drivers under 25 to those age 75 years and old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4" y="908720"/>
            <a:ext cx="8606289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77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26</cp:revision>
  <dcterms:created xsi:type="dcterms:W3CDTF">2017-11-27T17:49:31Z</dcterms:created>
  <dcterms:modified xsi:type="dcterms:W3CDTF">2021-03-30T01:53:52Z</dcterms:modified>
</cp:coreProperties>
</file>