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6-3: </a:t>
            </a:r>
            <a:r>
              <a:rPr lang="en-US" b="0" dirty="0"/>
              <a:t>Percent of licensed drivers by driver status, age group and gender, Manitoba, 2022</a:t>
            </a:r>
            <a:r>
              <a:rPr lang="en-CA" b="0" dirty="0"/>
              <a:t>.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In this vertical bar graph, shown is the percentage of licensed active and suspended driver by gender and those aged 45–54 to age 85 years and older for 2022.">
            <a:extLst>
              <a:ext uri="{FF2B5EF4-FFF2-40B4-BE49-F238E27FC236}">
                <a16:creationId xmlns:a16="http://schemas.microsoft.com/office/drawing/2014/main" id="{876865C7-ACF4-755B-4A6F-3BD4A5F988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44625"/>
            <a:ext cx="7392880" cy="55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D97E0-211F-4012-9B07-1DCE87FE2842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6ca4a813-3b95-4496-834a-be7ef2bfdc8e"/>
    <ds:schemaRef ds:uri="http://purl.org/dc/elements/1.1/"/>
    <ds:schemaRef ds:uri="http://purl.org/dc/terms/"/>
    <ds:schemaRef ds:uri="63af313d-b4b1-496a-bc23-248173155cf2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7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2</cp:revision>
  <dcterms:created xsi:type="dcterms:W3CDTF">2025-03-17T14:01:17Z</dcterms:created>
  <dcterms:modified xsi:type="dcterms:W3CDTF">2025-03-21T19:01:32Z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