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162" autoAdjust="0"/>
  </p:normalViewPr>
  <p:slideViewPr>
    <p:cSldViewPr>
      <p:cViewPr varScale="1">
        <p:scale>
          <a:sx n="90" d="100"/>
          <a:sy n="90" d="100"/>
        </p:scale>
        <p:origin x="22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6-3: Number of active drivers by driving class, age group, Manitoba, 2020</a:t>
            </a:r>
            <a:r>
              <a:rPr lang="en-CA" dirty="0"/>
              <a:t>. Reprinted from </a:t>
            </a:r>
            <a:r>
              <a:rPr lang="en-CA" i="1" dirty="0"/>
              <a:t>Facts on Aging</a:t>
            </a:r>
            <a:r>
              <a:rPr lang="en-CA" i="1"/>
              <a:t>: </a:t>
            </a:r>
            <a:r>
              <a:rPr lang="en-CA" i="1" smtClean="0"/>
              <a:t>Transportation</a:t>
            </a:r>
            <a:r>
              <a:rPr lang="en-CA" smtClean="0"/>
              <a:t>, </a:t>
            </a:r>
            <a:r>
              <a:rPr lang="en-CA" dirty="0"/>
              <a:t>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Shown in this table are the number of licensed drivers age 16 to 85 years and older by the six driver license classes in 2020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8892480" cy="375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113</TotalTime>
  <Words>65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10</cp:revision>
  <dcterms:created xsi:type="dcterms:W3CDTF">2020-09-05T18:46:30Z</dcterms:created>
  <dcterms:modified xsi:type="dcterms:W3CDTF">2022-08-23T19:11:04Z</dcterms:modified>
</cp:coreProperties>
</file>