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3771" autoAdjust="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Table 6-5: Driver involvement rate per 10,000 licensed drivers in collisions by specific factors and age group, Manitoba, 2022</a:t>
            </a:r>
            <a:r>
              <a:rPr lang="en-CA" sz="1200" dirty="0"/>
              <a:t>.</a:t>
            </a:r>
            <a:r>
              <a:rPr lang="en-CA" b="0" dirty="0"/>
              <a:t> Reprinted from </a:t>
            </a:r>
            <a:r>
              <a:rPr lang="en-CA" b="0" i="1" dirty="0"/>
              <a:t>Facts on Aging: Transportation</a:t>
            </a:r>
            <a:r>
              <a:rPr lang="en-CA" b="0" dirty="0"/>
              <a:t>, by the Centre on Aging, retrieved from http://www.umanitoba.ca/aging</a:t>
            </a:r>
          </a:p>
          <a:p>
            <a:r>
              <a:rPr lang="en-CA" dirty="0"/>
              <a:t>Copyright 2025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2025-03-24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©2025 </a:t>
            </a:r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Centre on Aging, University of Manitoba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0784B036DFA340BF61F16551D7EF74" ma:contentTypeVersion="11" ma:contentTypeDescription="Create a new document." ma:contentTypeScope="" ma:versionID="73020dfe1154bbdafb4ff5a4de9ac711">
  <xsd:schema xmlns:xsd="http://www.w3.org/2001/XMLSchema" xmlns:xs="http://www.w3.org/2001/XMLSchema" xmlns:p="http://schemas.microsoft.com/office/2006/metadata/properties" xmlns:ns2="63af313d-b4b1-496a-bc23-248173155cf2" xmlns:ns3="6ca4a813-3b95-4496-834a-be7ef2bfdc8e" targetNamespace="http://schemas.microsoft.com/office/2006/metadata/properties" ma:root="true" ma:fieldsID="eef0fc1c941a838ab4ffce965770c9f8" ns2:_="" ns3:_="">
    <xsd:import namespace="63af313d-b4b1-496a-bc23-248173155cf2"/>
    <xsd:import namespace="6ca4a813-3b95-4496-834a-be7ef2bfdc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af313d-b4b1-496a-bc23-248173155c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07ee36-e3c0-4814-8940-b096d0e7881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a4a813-3b95-4496-834a-be7ef2bfdc8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219dc2d-f377-4c18-8a99-2941cee0e235}" ma:internalName="TaxCatchAll" ma:showField="CatchAllData" ma:web="6ca4a813-3b95-4496-834a-be7ef2bfdc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a4a813-3b95-4496-834a-be7ef2bfdc8e" xsi:nil="true"/>
    <lcf76f155ced4ddcb4097134ff3c332f xmlns="63af313d-b4b1-496a-bc23-248173155cf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5069B6E-D9C9-4904-AD39-1CB7183BA59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2E8AFBF-B355-4E74-BBBE-4843FDEE4C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af313d-b4b1-496a-bc23-248173155cf2"/>
    <ds:schemaRef ds:uri="6ca4a813-3b95-4496-834a-be7ef2bfdc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ED97E0-211F-4012-9B07-1DCE87FE2842}">
  <ds:schemaRefs>
    <ds:schemaRef ds:uri="63af313d-b4b1-496a-bc23-248173155cf2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6ca4a813-3b95-4496-834a-be7ef2bfdc8e"/>
    <ds:schemaRef ds:uri="http://schemas.openxmlformats.org/package/2006/metadata/core-properties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CoA_UM_foamb_section name_type_figure or table_sect no-fig no_template (1)</Template>
  <TotalTime>1</TotalTime>
  <Words>76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Rhea Bhalla</dc:creator>
  <cp:lastModifiedBy>Rhea Bhalla</cp:lastModifiedBy>
  <cp:revision>1</cp:revision>
  <dcterms:created xsi:type="dcterms:W3CDTF">2025-03-24T14:33:32Z</dcterms:created>
  <dcterms:modified xsi:type="dcterms:W3CDTF">2025-03-24T14:34:58Z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0x010100840784B036DFA340BF61F16551D7EF74</vt:lpwstr>
  </property>
</Properties>
</file>