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9893" autoAdjust="0"/>
  </p:normalViewPr>
  <p:slideViewPr>
    <p:cSldViewPr>
      <p:cViewPr varScale="1">
        <p:scale>
          <a:sx n="92" d="100"/>
          <a:sy n="92" d="100"/>
        </p:scale>
        <p:origin x="87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6-5: Percentage of total active drivers by driving class and age groups, Manitoba, 2020</a:t>
            </a:r>
            <a:r>
              <a:rPr lang="en-CA" dirty="0"/>
              <a:t>. Reprinted from </a:t>
            </a:r>
            <a:r>
              <a:rPr lang="en-CA" i="1" dirty="0"/>
              <a:t>Facts on Aging: </a:t>
            </a:r>
            <a:r>
              <a:rPr lang="en-CA" i="1" dirty="0" smtClean="0"/>
              <a:t>Transportation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Using six categories of driving class types, this vertical bar graph shows the percent of total active drivers aged 55-64 (light blue), 65–74 (dark blue) to age 75 years and older (yellow)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0688"/>
            <a:ext cx="8892480" cy="441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139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9</cp:revision>
  <dcterms:created xsi:type="dcterms:W3CDTF">2020-09-05T18:46:30Z</dcterms:created>
  <dcterms:modified xsi:type="dcterms:W3CDTF">2022-08-23T19:09:02Z</dcterms:modified>
</cp:coreProperties>
</file>