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89" d="100"/>
          <a:sy n="89" d="100"/>
        </p:scale>
        <p:origin x="14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Table 6-4: Driver involvement rate per 10,000 licensed drivers in collisions by contributing factors and age group, Manitoba, 2022</a:t>
            </a:r>
            <a:r>
              <a:rPr lang="en-CA" sz="1200" dirty="0"/>
              <a:t>.</a:t>
            </a:r>
            <a:r>
              <a:rPr lang="en-CA" b="0" dirty="0"/>
              <a:t>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is table shows the number of licensed drivers per 10,000 involved in a collision due to driver action, environment, human condition, and vehicle defect from age 16 to 65 years and over for 2022.">
            <a:extLst>
              <a:ext uri="{FF2B5EF4-FFF2-40B4-BE49-F238E27FC236}">
                <a16:creationId xmlns:a16="http://schemas.microsoft.com/office/drawing/2014/main" id="{E1B7A5B1-D275-110D-CFDD-FED0FAAA97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620688"/>
            <a:ext cx="8892480" cy="194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6ca4a813-3b95-4496-834a-be7ef2bfdc8e"/>
    <ds:schemaRef ds:uri="63af313d-b4b1-496a-bc23-248173155cf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2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2025-03-24T14:23:40Z</dcterms:created>
  <dcterms:modified xsi:type="dcterms:W3CDTF">2025-03-24T19:12:22Z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