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/>
              <a:t>Figure 6-11: Total collisions per 10,000 licensed drivers by age group, Manitoba, 2022.</a:t>
            </a:r>
            <a:r>
              <a:rPr lang="en-CA" b="0" dirty="0"/>
              <a:t>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 descr="In this vertical bar graph, eight bars represent the total number of collisions per 10,000 licensed drivers ages 16 to 75+ years for 2022. 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 descr="In this vertical bar graph, eight bars represent the total number of collisions per 10,000 licensed drivers ages 16 to 75+ years for 2022. 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 descr="In this vertical bar graph, eight bars represent the total number of collisions per 10,000 licensed drivers ages 16 to 75+ years for 2022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In this vertical bar graph, eight bars represent the total number of collisions per 10,000 licensed drivers ages 16 to 75+ years for 2022. ">
            <a:extLst>
              <a:ext uri="{FF2B5EF4-FFF2-40B4-BE49-F238E27FC236}">
                <a16:creationId xmlns:a16="http://schemas.microsoft.com/office/drawing/2014/main" id="{C65A7ACA-17B6-97BD-D10A-2D98D32D39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6672"/>
            <a:ext cx="8886807" cy="511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63af313d-b4b1-496a-bc23-248173155cf2"/>
    <ds:schemaRef ds:uri="http://www.w3.org/XML/1998/namespace"/>
    <ds:schemaRef ds:uri="6ca4a813-3b95-4496-834a-be7ef2bfdc8e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2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2025-03-24T13:55:40Z</dcterms:created>
  <dcterms:modified xsi:type="dcterms:W3CDTF">2025-03-24T18:47:06Z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