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2823" autoAdjust="0"/>
  </p:normalViewPr>
  <p:slideViewPr>
    <p:cSldViewPr>
      <p:cViewPr varScale="1">
        <p:scale>
          <a:sx n="95" d="100"/>
          <a:sy n="95" d="100"/>
        </p:scale>
        <p:origin x="20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6-8: Percent of collision victims by casualty type, gender and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Aging: </a:t>
            </a:r>
            <a:r>
              <a:rPr lang="en-CA" i="1" smtClean="0"/>
              <a:t>Transporation</a:t>
            </a:r>
            <a:r>
              <a:rPr lang="en-CA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Shown in these graphs are five categories identifying the percentage of collision victims by casualty type, killed or injured for Manitobans aged 55-64 and 65 years and older in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36712"/>
            <a:ext cx="8679408" cy="34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4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8</cp:revision>
  <dcterms:created xsi:type="dcterms:W3CDTF">2020-09-05T18:46:30Z</dcterms:created>
  <dcterms:modified xsi:type="dcterms:W3CDTF">2022-08-23T18:51:25Z</dcterms:modified>
</cp:coreProperties>
</file>