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E5EE1-22C1-4A37-AD96-87136237575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995C-0E2B-4F3A-9094-07956F6B9E6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684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latin typeface="Myriad Pro" pitchFamily="34" charset="0"/>
              </a:rPr>
              <a:t>Figure 11-3: Proportion of Individuals Reporting that Most of Their Relatives Live in the Same City or Region in Selected Age Groups by Gender, Manitoba, 2013.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</a:t>
            </a:r>
            <a:r>
              <a:rPr lang="en-CA" i="1" smtClean="0"/>
              <a:t>Social Connections </a:t>
            </a:r>
            <a:r>
              <a:rPr lang="en-CA" smtClean="0"/>
              <a:t>by </a:t>
            </a:r>
            <a:r>
              <a:rPr lang="en-CA" dirty="0" smtClean="0"/>
              <a:t>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995C-0E2B-4F3A-9094-07956F6B9E6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276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5" name="Picture 4" descr="A vertical bar chart of Manitobans in age groupings of 45-64 and 65 years and over, who reported that most of their relatives live in the same city or region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17579"/>
            <a:ext cx="8648934" cy="502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5</TotalTime>
  <Words>77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10</cp:revision>
  <dcterms:created xsi:type="dcterms:W3CDTF">2017-12-07T20:09:50Z</dcterms:created>
  <dcterms:modified xsi:type="dcterms:W3CDTF">2021-03-26T04:55:16Z</dcterms:modified>
</cp:coreProperties>
</file>