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E5EE1-22C1-4A37-AD96-87136237575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995C-0E2B-4F3A-9094-07956F6B9E6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684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/>
              <a:t>Figure 11-6: Member of a Seniors' Group by Gender in Selected Age Groups, Manitoba, 2013</a:t>
            </a:r>
            <a:r>
              <a:rPr lang="en-CA" sz="120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</a:t>
            </a:r>
            <a:r>
              <a:rPr lang="en-CA" i="1" smtClean="0"/>
              <a:t>Social Connections </a:t>
            </a:r>
            <a:r>
              <a:rPr lang="en-CA" smtClean="0"/>
              <a:t>by </a:t>
            </a:r>
            <a:r>
              <a:rPr lang="en-CA" dirty="0" smtClean="0"/>
              <a:t>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995C-0E2B-4F3A-9094-07956F6B9E6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276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0" name="Picture 9" descr="A bar graph showing older Manitobans age 65-74 and 75 years and over who are a member of a seniors' group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591772" cy="526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6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15</cp:revision>
  <dcterms:created xsi:type="dcterms:W3CDTF">2017-12-07T20:09:50Z</dcterms:created>
  <dcterms:modified xsi:type="dcterms:W3CDTF">2021-03-26T04:48:24Z</dcterms:modified>
</cp:coreProperties>
</file>