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162" autoAdjust="0"/>
  </p:normalViewPr>
  <p:slideViewPr>
    <p:cSldViewPr>
      <p:cViewPr varScale="1">
        <p:scale>
          <a:sx n="90" d="100"/>
          <a:sy n="90" d="100"/>
        </p:scale>
        <p:origin x="13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11-1: Marital Status, Population in Selected Age Groups by Gender, Manitoba, 2019</a:t>
            </a:r>
            <a:r>
              <a:rPr lang="en-CA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Shown in this graph are the marital status of Manitobans by selected age groupings of 55-64 years to 85 years and over.  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09" y="657571"/>
            <a:ext cx="8552381" cy="55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4</cp:revision>
  <dcterms:created xsi:type="dcterms:W3CDTF">2020-09-05T18:44:13Z</dcterms:created>
  <dcterms:modified xsi:type="dcterms:W3CDTF">2021-03-26T04:28:04Z</dcterms:modified>
</cp:coreProperties>
</file>