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101" d="100"/>
          <a:sy n="101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E5EE1-22C1-4A37-AD96-87136237575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995C-0E2B-4F3A-9094-07956F6B9E6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684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/>
              <a:t>Table 11-3: Feelings of Loneliness by Gender and by Age Group, Manitoba, 2012</a:t>
            </a:r>
            <a:r>
              <a:rPr lang="en-CA" sz="1200" dirty="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</a:t>
            </a:r>
            <a:r>
              <a:rPr lang="en-CA" i="1" smtClean="0"/>
              <a:t>Social Connections </a:t>
            </a:r>
            <a:r>
              <a:rPr lang="en-CA" smtClean="0"/>
              <a:t>by </a:t>
            </a:r>
            <a:r>
              <a:rPr lang="en-CA" dirty="0" smtClean="0"/>
              <a:t>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995C-0E2B-4F3A-9094-07956F6B9E6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2765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15" name="Picture 14" descr="A table showing the percentage of older Manitobans age 65 and over who do or do not felle lonely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1268760"/>
            <a:ext cx="8575099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12</TotalTime>
  <Words>64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22</cp:revision>
  <dcterms:created xsi:type="dcterms:W3CDTF">2017-12-07T20:09:50Z</dcterms:created>
  <dcterms:modified xsi:type="dcterms:W3CDTF">2021-03-26T04:43:26Z</dcterms:modified>
</cp:coreProperties>
</file>