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57" autoAdjust="0"/>
  </p:normalViewPr>
  <p:slideViewPr>
    <p:cSldViewPr>
      <p:cViewPr varScale="1">
        <p:scale>
          <a:sx n="101" d="100"/>
          <a:sy n="101" d="100"/>
        </p:scale>
        <p:origin x="10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E5EE1-22C1-4A37-AD96-87136237575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4995C-0E2B-4F3A-9094-07956F6B9E6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6847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/>
              <a:t>Figure 11-8: Feelings of Loneliness by Gender in Selected Age Groups, Manitoba, 2012</a:t>
            </a:r>
            <a:r>
              <a:rPr lang="en-CA" sz="1200" dirty="0" smtClean="0">
                <a:latin typeface="Myriad Pro" pitchFamily="34" charset="0"/>
              </a:rPr>
              <a:t>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</a:t>
            </a:r>
            <a:r>
              <a:rPr lang="en-CA" i="1" smtClean="0"/>
              <a:t>Social Connections </a:t>
            </a:r>
            <a:r>
              <a:rPr lang="en-CA" smtClean="0"/>
              <a:t>by </a:t>
            </a:r>
            <a:r>
              <a:rPr lang="en-CA" dirty="0" smtClean="0"/>
              <a:t>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995C-0E2B-4F3A-9094-07956F6B9E6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2765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12" name="Picture 11" descr="A bar chart showing the percentage of older Manitobans by gender who do or do not feel lonely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104" y="260648"/>
            <a:ext cx="8372873" cy="5632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9</TotalTime>
  <Words>64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19</cp:revision>
  <dcterms:created xsi:type="dcterms:W3CDTF">2017-12-07T20:09:50Z</dcterms:created>
  <dcterms:modified xsi:type="dcterms:W3CDTF">2021-03-26T04:46:19Z</dcterms:modified>
</cp:coreProperties>
</file>