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E5EE1-22C1-4A37-AD96-87136237575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995C-0E2B-4F3A-9094-07956F6B9E6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84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Figure 11-5: Contact with Friends at Least Weekly in Selected Age Groups by Gender, Manitoba, 2013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</a:t>
            </a:r>
            <a:r>
              <a:rPr lang="en-CA" i="1" smtClean="0"/>
              <a:t>Social Connections </a:t>
            </a:r>
            <a:r>
              <a:rPr lang="en-CA" smtClean="0"/>
              <a:t>by </a:t>
            </a:r>
            <a:r>
              <a:rPr lang="en-CA" dirty="0" smtClean="0"/>
              <a:t>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995C-0E2B-4F3A-9094-07956F6B9E6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7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9" name="Picture 8" descr="A bar chart showing the percentage of how Manitobans in select age groupings stay in contact with friends at least weekly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31" y="684033"/>
            <a:ext cx="8339345" cy="521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14</cp:revision>
  <dcterms:created xsi:type="dcterms:W3CDTF">2017-12-07T20:09:50Z</dcterms:created>
  <dcterms:modified xsi:type="dcterms:W3CDTF">2021-03-26T04:51:11Z</dcterms:modified>
</cp:coreProperties>
</file>