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78293" autoAdjust="0"/>
  </p:normalViewPr>
  <p:slideViewPr>
    <p:cSldViewPr>
      <p:cViewPr varScale="1">
        <p:scale>
          <a:sx n="90" d="100"/>
          <a:sy n="90" d="100"/>
        </p:scale>
        <p:origin x="93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dirty="0"/>
              <a:t>Table 1-2. Population Centres and Rural Area Distribution, Total Population and Population Aged 65+, Manitoba</a:t>
            </a:r>
            <a:r>
              <a:rPr lang="en-CA"/>
              <a:t>, 2021.</a:t>
            </a:r>
            <a:r>
              <a:rPr lang="en-CA" baseline="0"/>
              <a:t> </a:t>
            </a:r>
            <a:r>
              <a:rPr lang="en-CA" dirty="0"/>
              <a:t>Reprinted from </a:t>
            </a:r>
            <a:r>
              <a:rPr lang="en-CA" i="1" dirty="0"/>
              <a:t>Facts on Aging: Demographics</a:t>
            </a:r>
            <a:r>
              <a:rPr lang="en-CA" dirty="0"/>
              <a:t>, by the Centre on Aging, retrieved from http://www.umanitoba.ca/aging</a:t>
            </a:r>
          </a:p>
          <a:p>
            <a:r>
              <a:rPr lang="en-CA" dirty="0"/>
              <a:t>Copyright 2022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©2022 Centre on Aging, University of Manitoba</a:t>
            </a:r>
          </a:p>
        </p:txBody>
      </p:sp>
      <p:pic>
        <p:nvPicPr>
          <p:cNvPr id="3" name="Picture 2" descr="Centre on Aging University of Manitoba logo&#10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2" name="Picture 1" descr="Shown in this table is the population distribution across Manitoba in 2021 for both large cities and rural areas for older adults age 65 years and over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4" y="1092529"/>
            <a:ext cx="9144000" cy="333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88</TotalTime>
  <Words>68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24</cp:revision>
  <dcterms:created xsi:type="dcterms:W3CDTF">2020-09-05T18:46:30Z</dcterms:created>
  <dcterms:modified xsi:type="dcterms:W3CDTF">2022-07-04T15:30:07Z</dcterms:modified>
</cp:coreProperties>
</file>