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1-2. Population Centres and Rural Area Distribution, Total Population and Population Aged 65+, Manitoba</a:t>
            </a:r>
            <a:r>
              <a:rPr lang="en-CA"/>
              <a:t>, 2021.</a:t>
            </a:r>
            <a:r>
              <a:rPr lang="en-CA" baseline="0"/>
              <a:t> </a:t>
            </a:r>
            <a:r>
              <a:rPr lang="en-CA" dirty="0"/>
              <a:t>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in this table is the population distribution across Manitoba in 2021 for both large cities and rural areas for older adults age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" y="1092529"/>
            <a:ext cx="9144000" cy="333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88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24</cp:revision>
  <dcterms:created xsi:type="dcterms:W3CDTF">2020-09-05T18:46:30Z</dcterms:created>
  <dcterms:modified xsi:type="dcterms:W3CDTF">2022-07-04T15:30:07Z</dcterms:modified>
</cp:coreProperties>
</file>