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1-6: Population aged 65+ as percent of regional health authority's (RHA’s) total population, Manitoba, 2020.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vertical bar chart shows the distribution of the population of older Manitobans age 65 years and older in each of the five Regional Health Authoritie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11" y="476672"/>
            <a:ext cx="9132415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78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19</cp:revision>
  <dcterms:created xsi:type="dcterms:W3CDTF">2020-09-05T18:46:30Z</dcterms:created>
  <dcterms:modified xsi:type="dcterms:W3CDTF">2022-07-04T17:21:22Z</dcterms:modified>
</cp:coreProperties>
</file>