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86" autoAdjust="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Table 7-6: self-perceived health of mouth, population aged 65+ by gender and in selected age groups, Manitoba, 2020</a:t>
            </a:r>
            <a:r>
              <a:rPr lang="en-CA" sz="1200" dirty="0">
                <a:latin typeface="Myriad Pro" pitchFamily="34" charset="0"/>
              </a:rPr>
              <a:t>. </a:t>
            </a:r>
            <a:r>
              <a:rPr lang="en-CA" dirty="0"/>
              <a:t>Reprinted from </a:t>
            </a:r>
            <a:r>
              <a:rPr lang="en-CA" i="1" dirty="0"/>
              <a:t>Facts on Aging: Physical Health Status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2" name="Picture 1" descr="Centre on Aging University of Manitoba logo">
            <a:extLst>
              <a:ext uri="{FF2B5EF4-FFF2-40B4-BE49-F238E27FC236}">
                <a16:creationId xmlns:a16="http://schemas.microsoft.com/office/drawing/2014/main" id="{31FAFEAF-0B41-A805-0214-D6B1AD0951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grpSp>
        <p:nvGrpSpPr>
          <p:cNvPr id="5" name="Group 4" descr="Compared are select groups of older Manitobans age 65 and over and how their  self-perceived health of their teeth and mouth as excellent or good or fair or poor for 2020."/>
          <p:cNvGrpSpPr/>
          <p:nvPr/>
        </p:nvGrpSpPr>
        <p:grpSpPr>
          <a:xfrm>
            <a:off x="89756" y="1268760"/>
            <a:ext cx="8865115" cy="2089271"/>
            <a:chOff x="89756" y="1268760"/>
            <a:chExt cx="8865115" cy="2089271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805"/>
            <a:stretch/>
          </p:blipFill>
          <p:spPr>
            <a:xfrm>
              <a:off x="89756" y="2766716"/>
              <a:ext cx="8676456" cy="591315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56" y="1268760"/>
              <a:ext cx="8865115" cy="13514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21</TotalTime>
  <Words>73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24</cp:revision>
  <dcterms:created xsi:type="dcterms:W3CDTF">2017-08-25T14:57:12Z</dcterms:created>
  <dcterms:modified xsi:type="dcterms:W3CDTF">2022-08-23T17:42:30Z</dcterms:modified>
</cp:coreProperties>
</file>