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7442" autoAdjust="0"/>
  </p:normalViewPr>
  <p:slideViewPr>
    <p:cSldViewPr>
      <p:cViewPr varScale="1">
        <p:scale>
          <a:sx n="101" d="100"/>
          <a:sy n="101" d="100"/>
        </p:scale>
        <p:origin x="10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7-4: Self-Rated Health, Population Aged 65+ by Gender and in Selected Age Groups, Manitoba, 2018</a:t>
            </a:r>
            <a:r>
              <a:rPr lang="en-CA" dirty="0"/>
              <a:t>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This tables shows the percentage of how older Manitobans self-rate their health as excellent or very good, good, fair or poor by gender and in select age groups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0" y="620688"/>
            <a:ext cx="8839950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2</TotalTime>
  <Words>71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5</cp:revision>
  <dcterms:created xsi:type="dcterms:W3CDTF">2020-09-05T18:44:13Z</dcterms:created>
  <dcterms:modified xsi:type="dcterms:W3CDTF">2021-03-28T22:21:46Z</dcterms:modified>
</cp:coreProperties>
</file>